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1649" r:id="rId5"/>
    <p:sldId id="1650" r:id="rId6"/>
    <p:sldId id="1651" r:id="rId7"/>
    <p:sldId id="1652" r:id="rId8"/>
    <p:sldId id="1653" r:id="rId9"/>
    <p:sldId id="1654" r:id="rId10"/>
    <p:sldId id="1655" r:id="rId11"/>
    <p:sldId id="1656" r:id="rId12"/>
    <p:sldId id="1657" r:id="rId13"/>
    <p:sldId id="1659" r:id="rId14"/>
    <p:sldId id="1660" r:id="rId15"/>
    <p:sldId id="1661" r:id="rId16"/>
    <p:sldId id="1662" r:id="rId17"/>
    <p:sldId id="1663" r:id="rId18"/>
    <p:sldId id="1664" r:id="rId19"/>
    <p:sldId id="1665" r:id="rId20"/>
    <p:sldId id="1677" r:id="rId21"/>
    <p:sldId id="1678" r:id="rId22"/>
    <p:sldId id="1666" r:id="rId23"/>
    <p:sldId id="1668" r:id="rId24"/>
    <p:sldId id="1669" r:id="rId25"/>
    <p:sldId id="1670" r:id="rId26"/>
    <p:sldId id="1671" r:id="rId27"/>
    <p:sldId id="1672" r:id="rId28"/>
    <p:sldId id="1673" r:id="rId29"/>
    <p:sldId id="1674" r:id="rId30"/>
    <p:sldId id="1676" r:id="rId31"/>
    <p:sldId id="16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mith" initials="JS" lastIdx="1" clrIdx="0">
    <p:extLst>
      <p:ext uri="{19B8F6BF-5375-455C-9EA6-DF929625EA0E}">
        <p15:presenceInfo xmlns:p15="http://schemas.microsoft.com/office/powerpoint/2012/main" userId="James Sm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49C"/>
    <a:srgbClr val="00346D"/>
    <a:srgbClr val="959A77"/>
    <a:srgbClr val="887A5A"/>
    <a:srgbClr val="5C6B50"/>
    <a:srgbClr val="2A8CBE"/>
    <a:srgbClr val="427AAD"/>
    <a:srgbClr val="FF0000"/>
    <a:srgbClr val="EAF0F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13C08-739F-4564-B44C-AE971280D36A}" v="52" dt="2020-11-07T14:41:39.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93" y="4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Paver" userId="S::mattp@projectingsuccess.co.uk::cf56ec1d-e0f9-4ddf-b60e-93c25372919b" providerId="AD" clId="Web-{48E6CBCE-0313-6ECD-F4E5-F95747E8FA22}"/>
    <pc:docChg chg="modSld">
      <pc:chgData name="Matt Paver" userId="S::mattp@projectingsuccess.co.uk::cf56ec1d-e0f9-4ddf-b60e-93c25372919b" providerId="AD" clId="Web-{48E6CBCE-0313-6ECD-F4E5-F95747E8FA22}" dt="2020-11-03T13:43:02.346" v="0" actId="14100"/>
      <pc:docMkLst>
        <pc:docMk/>
      </pc:docMkLst>
      <pc:sldChg chg="modSp">
        <pc:chgData name="Matt Paver" userId="S::mattp@projectingsuccess.co.uk::cf56ec1d-e0f9-4ddf-b60e-93c25372919b" providerId="AD" clId="Web-{48E6CBCE-0313-6ECD-F4E5-F95747E8FA22}" dt="2020-11-03T13:43:02.346" v="0" actId="14100"/>
        <pc:sldMkLst>
          <pc:docMk/>
          <pc:sldMk cId="4024034960" sldId="1650"/>
        </pc:sldMkLst>
        <pc:spChg chg="mod">
          <ac:chgData name="Matt Paver" userId="S::mattp@projectingsuccess.co.uk::cf56ec1d-e0f9-4ddf-b60e-93c25372919b" providerId="AD" clId="Web-{48E6CBCE-0313-6ECD-F4E5-F95747E8FA22}" dt="2020-11-03T13:43:02.346" v="0" actId="14100"/>
          <ac:spMkLst>
            <pc:docMk/>
            <pc:sldMk cId="4024034960" sldId="1650"/>
            <ac:spMk id="7" creationId="{78C0C3AC-D224-414C-9FEB-2431EFE6EB9B}"/>
          </ac:spMkLst>
        </pc:spChg>
      </pc:sldChg>
    </pc:docChg>
  </pc:docChgLst>
  <pc:docChgLst>
    <pc:chgData name="Paul Warburton" userId="S::paulw@projectingsuccess.co.uk::cd8739bb-441e-468f-9537-9b127cd2042d" providerId="AD" clId="Web-{8837A8F5-4EEC-74E2-990B-6767C1004964}"/>
    <pc:docChg chg="modSld">
      <pc:chgData name="Paul Warburton" userId="S::paulw@projectingsuccess.co.uk::cd8739bb-441e-468f-9537-9b127cd2042d" providerId="AD" clId="Web-{8837A8F5-4EEC-74E2-990B-6767C1004964}" dt="2020-11-02T21:28:34.935" v="1" actId="20577"/>
      <pc:docMkLst>
        <pc:docMk/>
      </pc:docMkLst>
      <pc:sldChg chg="modSp">
        <pc:chgData name="Paul Warburton" userId="S::paulw@projectingsuccess.co.uk::cd8739bb-441e-468f-9537-9b127cd2042d" providerId="AD" clId="Web-{8837A8F5-4EEC-74E2-990B-6767C1004964}" dt="2020-11-02T21:28:34.935" v="1" actId="20577"/>
        <pc:sldMkLst>
          <pc:docMk/>
          <pc:sldMk cId="2769978802" sldId="258"/>
        </pc:sldMkLst>
        <pc:spChg chg="mod">
          <ac:chgData name="Paul Warburton" userId="S::paulw@projectingsuccess.co.uk::cd8739bb-441e-468f-9537-9b127cd2042d" providerId="AD" clId="Web-{8837A8F5-4EEC-74E2-990B-6767C1004964}" dt="2020-11-02T21:28:34.935" v="1" actId="20577"/>
          <ac:spMkLst>
            <pc:docMk/>
            <pc:sldMk cId="2769978802" sldId="258"/>
            <ac:spMk id="62" creationId="{00000000-0000-0000-0000-000000000000}"/>
          </ac:spMkLst>
        </pc:spChg>
        <pc:grpChg chg="mod">
          <ac:chgData name="Paul Warburton" userId="S::paulw@projectingsuccess.co.uk::cd8739bb-441e-468f-9537-9b127cd2042d" providerId="AD" clId="Web-{8837A8F5-4EEC-74E2-990B-6767C1004964}" dt="2020-11-02T21:28:30.873" v="0" actId="1076"/>
          <ac:grpSpMkLst>
            <pc:docMk/>
            <pc:sldMk cId="2769978802" sldId="258"/>
            <ac:grpSpMk id="9" creationId="{00000000-0000-0000-0000-000000000000}"/>
          </ac:grpSpMkLst>
        </pc:grpChg>
      </pc:sldChg>
    </pc:docChg>
  </pc:docChgLst>
  <pc:docChgLst>
    <pc:chgData name="Paul Warburton" userId="cd8739bb-441e-468f-9537-9b127cd2042d" providerId="ADAL" clId="{EAD67F15-6E37-4616-B5FB-D9A786390104}"/>
    <pc:docChg chg="undo custSel addSld delSld modSld sldOrd modMainMaster modNotesMaster">
      <pc:chgData name="Paul Warburton" userId="cd8739bb-441e-468f-9537-9b127cd2042d" providerId="ADAL" clId="{EAD67F15-6E37-4616-B5FB-D9A786390104}" dt="2020-11-03T14:39:29.995" v="1259" actId="1076"/>
      <pc:docMkLst>
        <pc:docMk/>
      </pc:docMkLst>
      <pc:sldChg chg="addSp delSp modSp del mod modNotes">
        <pc:chgData name="Paul Warburton" userId="cd8739bb-441e-468f-9537-9b127cd2042d" providerId="ADAL" clId="{EAD67F15-6E37-4616-B5FB-D9A786390104}" dt="2020-11-03T10:00:09.996" v="333" actId="47"/>
        <pc:sldMkLst>
          <pc:docMk/>
          <pc:sldMk cId="2769978802" sldId="258"/>
        </pc:sldMkLst>
        <pc:spChg chg="mod">
          <ac:chgData name="Paul Warburton" userId="cd8739bb-441e-468f-9537-9b127cd2042d" providerId="ADAL" clId="{EAD67F15-6E37-4616-B5FB-D9A786390104}" dt="2020-11-03T09:54:35.158" v="232"/>
          <ac:spMkLst>
            <pc:docMk/>
            <pc:sldMk cId="2769978802" sldId="258"/>
            <ac:spMk id="2" creationId="{00000000-0000-0000-0000-000000000000}"/>
          </ac:spMkLst>
        </pc:spChg>
        <pc:spChg chg="add mod">
          <ac:chgData name="Paul Warburton" userId="cd8739bb-441e-468f-9537-9b127cd2042d" providerId="ADAL" clId="{EAD67F15-6E37-4616-B5FB-D9A786390104}" dt="2020-11-03T09:54:35.158" v="232"/>
          <ac:spMkLst>
            <pc:docMk/>
            <pc:sldMk cId="2769978802" sldId="258"/>
            <ac:spMk id="3" creationId="{F2E561D0-084D-4807-BF49-2ABB678737EC}"/>
          </ac:spMkLst>
        </pc:spChg>
        <pc:spChg chg="mod">
          <ac:chgData name="Paul Warburton" userId="cd8739bb-441e-468f-9537-9b127cd2042d" providerId="ADAL" clId="{EAD67F15-6E37-4616-B5FB-D9A786390104}" dt="2020-11-03T09:54:35.158" v="232"/>
          <ac:spMkLst>
            <pc:docMk/>
            <pc:sldMk cId="2769978802" sldId="258"/>
            <ac:spMk id="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 creationId="{00000000-0000-0000-0000-000000000000}"/>
          </ac:spMkLst>
        </pc:spChg>
        <pc:spChg chg="add del">
          <ac:chgData name="Paul Warburton" userId="cd8739bb-441e-468f-9537-9b127cd2042d" providerId="ADAL" clId="{EAD67F15-6E37-4616-B5FB-D9A786390104}" dt="2020-11-03T09:48:30.531" v="205" actId="478"/>
          <ac:spMkLst>
            <pc:docMk/>
            <pc:sldMk cId="2769978802" sldId="258"/>
            <ac:spMk id="25" creationId="{0A0150EE-0C24-441D-9A79-4DF0EF1BB268}"/>
          </ac:spMkLst>
        </pc:spChg>
        <pc:spChg chg="mod">
          <ac:chgData name="Paul Warburton" userId="cd8739bb-441e-468f-9537-9b127cd2042d" providerId="ADAL" clId="{EAD67F15-6E37-4616-B5FB-D9A786390104}" dt="2020-11-03T09:54:35.158" v="232"/>
          <ac:spMkLst>
            <pc:docMk/>
            <pc:sldMk cId="2769978802" sldId="258"/>
            <ac:spMk id="2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30"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2"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3"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4"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6"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8"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9" creationId="{00000000-0000-0000-0000-000000000000}"/>
          </ac:spMkLst>
        </pc:spChg>
        <pc:grpChg chg="mod">
          <ac:chgData name="Paul Warburton" userId="cd8739bb-441e-468f-9537-9b127cd2042d" providerId="ADAL" clId="{EAD67F15-6E37-4616-B5FB-D9A786390104}" dt="2020-11-03T09:54:35.158" v="232"/>
          <ac:grpSpMkLst>
            <pc:docMk/>
            <pc:sldMk cId="2769978802" sldId="258"/>
            <ac:grpSpMk id="9"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4"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6" creationId="{00000000-0000-0000-0000-000000000000}"/>
          </ac:grpSpMkLst>
        </pc:grpChg>
        <pc:picChg chg="mod">
          <ac:chgData name="Paul Warburton" userId="cd8739bb-441e-468f-9537-9b127cd2042d" providerId="ADAL" clId="{EAD67F15-6E37-4616-B5FB-D9A786390104}" dt="2020-11-03T09:54:35.158" v="232"/>
          <ac:picMkLst>
            <pc:docMk/>
            <pc:sldMk cId="2769978802" sldId="258"/>
            <ac:picMk id="7" creationId="{4AFB7280-E14F-4F47-BE84-B8BB1E996A34}"/>
          </ac:picMkLst>
        </pc:picChg>
        <pc:picChg chg="del">
          <ac:chgData name="Paul Warburton" userId="cd8739bb-441e-468f-9537-9b127cd2042d" providerId="ADAL" clId="{EAD67F15-6E37-4616-B5FB-D9A786390104}" dt="2020-11-03T09:50:44.500" v="215"/>
          <ac:picMkLst>
            <pc:docMk/>
            <pc:sldMk cId="2769978802" sldId="258"/>
            <ac:picMk id="8" creationId="{D71F0EAE-C490-4E16-BDED-D64671C04A33}"/>
          </ac:picMkLst>
        </pc:picChg>
        <pc:picChg chg="mod">
          <ac:chgData name="Paul Warburton" userId="cd8739bb-441e-468f-9537-9b127cd2042d" providerId="ADAL" clId="{EAD67F15-6E37-4616-B5FB-D9A786390104}" dt="2020-11-03T09:54:35.158" v="232"/>
          <ac:picMkLst>
            <pc:docMk/>
            <pc:sldMk cId="2769978802" sldId="258"/>
            <ac:picMk id="23" creationId="{BC562EFB-041B-49D8-B272-C3C6551E557D}"/>
          </ac:picMkLst>
        </pc:picChg>
        <pc:picChg chg="mod">
          <ac:chgData name="Paul Warburton" userId="cd8739bb-441e-468f-9537-9b127cd2042d" providerId="ADAL" clId="{EAD67F15-6E37-4616-B5FB-D9A786390104}" dt="2020-11-03T09:54:35.158" v="232"/>
          <ac:picMkLst>
            <pc:docMk/>
            <pc:sldMk cId="2769978802" sldId="258"/>
            <ac:picMk id="29" creationId="{00000000-0000-0000-0000-000000000000}"/>
          </ac:picMkLst>
        </pc:picChg>
        <pc:cxnChg chg="mod">
          <ac:chgData name="Paul Warburton" userId="cd8739bb-441e-468f-9537-9b127cd2042d" providerId="ADAL" clId="{EAD67F15-6E37-4616-B5FB-D9A786390104}" dt="2020-11-03T09:54:35.158" v="232"/>
          <ac:cxnSpMkLst>
            <pc:docMk/>
            <pc:sldMk cId="2769978802" sldId="258"/>
            <ac:cxnSpMk id="28" creationId="{00000000-0000-0000-0000-000000000000}"/>
          </ac:cxnSpMkLst>
        </pc:cxnChg>
        <pc:cxnChg chg="mod">
          <ac:chgData name="Paul Warburton" userId="cd8739bb-441e-468f-9537-9b127cd2042d" providerId="ADAL" clId="{EAD67F15-6E37-4616-B5FB-D9A786390104}" dt="2020-11-03T09:54:35.158" v="232"/>
          <ac:cxnSpMkLst>
            <pc:docMk/>
            <pc:sldMk cId="2769978802" sldId="258"/>
            <ac:cxnSpMk id="50" creationId="{00000000-0000-0000-0000-000000000000}"/>
          </ac:cxnSpMkLst>
        </pc:cxnChg>
      </pc:sldChg>
      <pc:sldChg chg="add del">
        <pc:chgData name="Paul Warburton" userId="cd8739bb-441e-468f-9537-9b127cd2042d" providerId="ADAL" clId="{EAD67F15-6E37-4616-B5FB-D9A786390104}" dt="2020-11-03T10:03:59.681" v="343"/>
        <pc:sldMkLst>
          <pc:docMk/>
          <pc:sldMk cId="3963278129" sldId="265"/>
        </pc:sldMkLst>
      </pc:sldChg>
      <pc:sldChg chg="modSp del mod modNotes">
        <pc:chgData name="Paul Warburton" userId="cd8739bb-441e-468f-9537-9b127cd2042d" providerId="ADAL" clId="{EAD67F15-6E37-4616-B5FB-D9A786390104}" dt="2020-11-03T10:17:33.106" v="383" actId="47"/>
        <pc:sldMkLst>
          <pc:docMk/>
          <pc:sldMk cId="4226944690" sldId="598"/>
        </pc:sldMkLst>
        <pc:spChg chg="mod">
          <ac:chgData name="Paul Warburton" userId="cd8739bb-441e-468f-9537-9b127cd2042d" providerId="ADAL" clId="{EAD67F15-6E37-4616-B5FB-D9A786390104}" dt="2020-11-03T09:54:35.158" v="232"/>
          <ac:spMkLst>
            <pc:docMk/>
            <pc:sldMk cId="4226944690" sldId="598"/>
            <ac:spMk id="4" creationId="{00000000-0000-0000-0000-000000000000}"/>
          </ac:spMkLst>
        </pc:spChg>
        <pc:spChg chg="mod">
          <ac:chgData name="Paul Warburton" userId="cd8739bb-441e-468f-9537-9b127cd2042d" providerId="ADAL" clId="{EAD67F15-6E37-4616-B5FB-D9A786390104}" dt="2020-11-03T09:54:35.158" v="232"/>
          <ac:spMkLst>
            <pc:docMk/>
            <pc:sldMk cId="4226944690" sldId="598"/>
            <ac:spMk id="6" creationId="{01F550A5-971D-4DC3-91EB-52FF977725C8}"/>
          </ac:spMkLst>
        </pc:spChg>
        <pc:spChg chg="mod">
          <ac:chgData name="Paul Warburton" userId="cd8739bb-441e-468f-9537-9b127cd2042d" providerId="ADAL" clId="{EAD67F15-6E37-4616-B5FB-D9A786390104}" dt="2020-11-03T09:54:35.158" v="232"/>
          <ac:spMkLst>
            <pc:docMk/>
            <pc:sldMk cId="4226944690" sldId="598"/>
            <ac:spMk id="7" creationId="{F95FC296-A58C-417A-8FBB-F248A7A4123C}"/>
          </ac:spMkLst>
        </pc:spChg>
        <pc:spChg chg="mod">
          <ac:chgData name="Paul Warburton" userId="cd8739bb-441e-468f-9537-9b127cd2042d" providerId="ADAL" clId="{EAD67F15-6E37-4616-B5FB-D9A786390104}" dt="2020-11-03T09:54:35.158" v="232"/>
          <ac:spMkLst>
            <pc:docMk/>
            <pc:sldMk cId="4226944690" sldId="598"/>
            <ac:spMk id="8" creationId="{B1BC5CA0-FAA9-4BA4-9B8B-6324629A7C67}"/>
          </ac:spMkLst>
        </pc:spChg>
        <pc:spChg chg="mod">
          <ac:chgData name="Paul Warburton" userId="cd8739bb-441e-468f-9537-9b127cd2042d" providerId="ADAL" clId="{EAD67F15-6E37-4616-B5FB-D9A786390104}" dt="2020-11-03T09:54:35.158" v="232"/>
          <ac:spMkLst>
            <pc:docMk/>
            <pc:sldMk cId="4226944690" sldId="598"/>
            <ac:spMk id="9" creationId="{B32E3B82-3821-4F4A-9500-830DD36B5DE7}"/>
          </ac:spMkLst>
        </pc:spChg>
        <pc:spChg chg="mod">
          <ac:chgData name="Paul Warburton" userId="cd8739bb-441e-468f-9537-9b127cd2042d" providerId="ADAL" clId="{EAD67F15-6E37-4616-B5FB-D9A786390104}" dt="2020-11-03T09:54:35.158" v="232"/>
          <ac:spMkLst>
            <pc:docMk/>
            <pc:sldMk cId="4226944690" sldId="598"/>
            <ac:spMk id="11" creationId="{B39DF1ED-C8C9-4354-BF29-54E1324DAC13}"/>
          </ac:spMkLst>
        </pc:spChg>
        <pc:spChg chg="mod">
          <ac:chgData name="Paul Warburton" userId="cd8739bb-441e-468f-9537-9b127cd2042d" providerId="ADAL" clId="{EAD67F15-6E37-4616-B5FB-D9A786390104}" dt="2020-11-03T09:54:35.158" v="232"/>
          <ac:spMkLst>
            <pc:docMk/>
            <pc:sldMk cId="4226944690" sldId="598"/>
            <ac:spMk id="12" creationId="{55FE504E-BECF-4B98-9BF3-DA723C8FA167}"/>
          </ac:spMkLst>
        </pc:spChg>
        <pc:spChg chg="mod">
          <ac:chgData name="Paul Warburton" userId="cd8739bb-441e-468f-9537-9b127cd2042d" providerId="ADAL" clId="{EAD67F15-6E37-4616-B5FB-D9A786390104}" dt="2020-11-03T10:16:19.932" v="376" actId="1076"/>
          <ac:spMkLst>
            <pc:docMk/>
            <pc:sldMk cId="4226944690" sldId="598"/>
            <ac:spMk id="23" creationId="{00000000-0000-0000-0000-000000000000}"/>
          </ac:spMkLst>
        </pc:spChg>
        <pc:cxnChg chg="mod">
          <ac:chgData name="Paul Warburton" userId="cd8739bb-441e-468f-9537-9b127cd2042d" providerId="ADAL" clId="{EAD67F15-6E37-4616-B5FB-D9A786390104}" dt="2020-11-03T09:54:35.158" v="232"/>
          <ac:cxnSpMkLst>
            <pc:docMk/>
            <pc:sldMk cId="4226944690" sldId="598"/>
            <ac:cxnSpMk id="3" creationId="{B403AC06-693C-4A0C-93C1-114756FB62DC}"/>
          </ac:cxnSpMkLst>
        </pc:cxnChg>
      </pc:sldChg>
      <pc:sldChg chg="modSp del mod modNotes">
        <pc:chgData name="Paul Warburton" userId="cd8739bb-441e-468f-9537-9b127cd2042d" providerId="ADAL" clId="{EAD67F15-6E37-4616-B5FB-D9A786390104}" dt="2020-11-03T10:34:43.149" v="508" actId="47"/>
        <pc:sldMkLst>
          <pc:docMk/>
          <pc:sldMk cId="1572981553" sldId="599"/>
        </pc:sldMkLst>
        <pc:spChg chg="mod">
          <ac:chgData name="Paul Warburton" userId="cd8739bb-441e-468f-9537-9b127cd2042d" providerId="ADAL" clId="{EAD67F15-6E37-4616-B5FB-D9A786390104}" dt="2020-11-03T09:54:35.158" v="232"/>
          <ac:spMkLst>
            <pc:docMk/>
            <pc:sldMk cId="1572981553" sldId="599"/>
            <ac:spMk id="4" creationId="{00000000-0000-0000-0000-000000000000}"/>
          </ac:spMkLst>
        </pc:spChg>
        <pc:spChg chg="mod">
          <ac:chgData name="Paul Warburton" userId="cd8739bb-441e-468f-9537-9b127cd2042d" providerId="ADAL" clId="{EAD67F15-6E37-4616-B5FB-D9A786390104}" dt="2020-11-03T10:30:55.568" v="488" actId="1076"/>
          <ac:spMkLst>
            <pc:docMk/>
            <pc:sldMk cId="1572981553" sldId="599"/>
            <ac:spMk id="23" creationId="{00000000-0000-0000-0000-000000000000}"/>
          </ac:spMkLst>
        </pc:spChg>
        <pc:picChg chg="mod">
          <ac:chgData name="Paul Warburton" userId="cd8739bb-441e-468f-9537-9b127cd2042d" providerId="ADAL" clId="{EAD67F15-6E37-4616-B5FB-D9A786390104}" dt="2020-11-03T09:54:35.158" v="232"/>
          <ac:picMkLst>
            <pc:docMk/>
            <pc:sldMk cId="1572981553" sldId="599"/>
            <ac:picMk id="3" creationId="{7299CA7F-69B4-4C26-A7B1-00BEBCFE5D00}"/>
          </ac:picMkLst>
        </pc:picChg>
      </pc:sldChg>
      <pc:sldChg chg="modSp del modNotes">
        <pc:chgData name="Paul Warburton" userId="cd8739bb-441e-468f-9537-9b127cd2042d" providerId="ADAL" clId="{EAD67F15-6E37-4616-B5FB-D9A786390104}" dt="2020-11-03T10:35:43.011" v="523" actId="47"/>
        <pc:sldMkLst>
          <pc:docMk/>
          <pc:sldMk cId="1235418684" sldId="603"/>
        </pc:sldMkLst>
        <pc:spChg chg="mod">
          <ac:chgData name="Paul Warburton" userId="cd8739bb-441e-468f-9537-9b127cd2042d" providerId="ADAL" clId="{EAD67F15-6E37-4616-B5FB-D9A786390104}" dt="2020-11-03T09:54:35.158" v="232"/>
          <ac:spMkLst>
            <pc:docMk/>
            <pc:sldMk cId="1235418684" sldId="603"/>
            <ac:spMk id="4" creationId="{00000000-0000-0000-0000-000000000000}"/>
          </ac:spMkLst>
        </pc:spChg>
        <pc:spChg chg="mod">
          <ac:chgData name="Paul Warburton" userId="cd8739bb-441e-468f-9537-9b127cd2042d" providerId="ADAL" clId="{EAD67F15-6E37-4616-B5FB-D9A786390104}" dt="2020-11-03T09:54:35.158" v="232"/>
          <ac:spMkLst>
            <pc:docMk/>
            <pc:sldMk cId="1235418684" sldId="603"/>
            <ac:spMk id="23" creationId="{00000000-0000-0000-0000-000000000000}"/>
          </ac:spMkLst>
        </pc:spChg>
        <pc:picChg chg="mod">
          <ac:chgData name="Paul Warburton" userId="cd8739bb-441e-468f-9537-9b127cd2042d" providerId="ADAL" clId="{EAD67F15-6E37-4616-B5FB-D9A786390104}" dt="2020-11-03T09:54:35.158" v="232"/>
          <ac:picMkLst>
            <pc:docMk/>
            <pc:sldMk cId="1235418684" sldId="603"/>
            <ac:picMk id="3" creationId="{7B7D964D-6DAF-4A57-B595-E39BFB54A5E1}"/>
          </ac:picMkLst>
        </pc:picChg>
      </pc:sldChg>
      <pc:sldChg chg="modSp del modNotes">
        <pc:chgData name="Paul Warburton" userId="cd8739bb-441e-468f-9537-9b127cd2042d" providerId="ADAL" clId="{EAD67F15-6E37-4616-B5FB-D9A786390104}" dt="2020-11-03T10:15:38.418" v="368" actId="47"/>
        <pc:sldMkLst>
          <pc:docMk/>
          <pc:sldMk cId="441042842" sldId="611"/>
        </pc:sldMkLst>
        <pc:spChg chg="mod">
          <ac:chgData name="Paul Warburton" userId="cd8739bb-441e-468f-9537-9b127cd2042d" providerId="ADAL" clId="{EAD67F15-6E37-4616-B5FB-D9A786390104}" dt="2020-11-03T09:54:35.158" v="232"/>
          <ac:spMkLst>
            <pc:docMk/>
            <pc:sldMk cId="441042842" sldId="611"/>
            <ac:spMk id="3" creationId="{201DBCE9-C6FE-4609-9459-C57410F8E3A5}"/>
          </ac:spMkLst>
        </pc:spChg>
        <pc:spChg chg="mod">
          <ac:chgData name="Paul Warburton" userId="cd8739bb-441e-468f-9537-9b127cd2042d" providerId="ADAL" clId="{EAD67F15-6E37-4616-B5FB-D9A786390104}" dt="2020-11-03T09:54:35.158" v="232"/>
          <ac:spMkLst>
            <pc:docMk/>
            <pc:sldMk cId="441042842" sldId="611"/>
            <ac:spMk id="4" creationId="{00000000-0000-0000-0000-000000000000}"/>
          </ac:spMkLst>
        </pc:spChg>
        <pc:spChg chg="mod">
          <ac:chgData name="Paul Warburton" userId="cd8739bb-441e-468f-9537-9b127cd2042d" providerId="ADAL" clId="{EAD67F15-6E37-4616-B5FB-D9A786390104}" dt="2020-11-03T09:54:35.158" v="232"/>
          <ac:spMkLst>
            <pc:docMk/>
            <pc:sldMk cId="441042842" sldId="611"/>
            <ac:spMk id="5" creationId="{8EE2F35D-C821-4DB0-89A1-13099E29F2FC}"/>
          </ac:spMkLst>
        </pc:spChg>
        <pc:spChg chg="mod">
          <ac:chgData name="Paul Warburton" userId="cd8739bb-441e-468f-9537-9b127cd2042d" providerId="ADAL" clId="{EAD67F15-6E37-4616-B5FB-D9A786390104}" dt="2020-11-03T09:54:35.158" v="232"/>
          <ac:spMkLst>
            <pc:docMk/>
            <pc:sldMk cId="441042842" sldId="611"/>
            <ac:spMk id="23" creationId="{00000000-0000-0000-0000-000000000000}"/>
          </ac:spMkLst>
        </pc:spChg>
      </pc:sldChg>
      <pc:sldChg chg="modSp del modNotes">
        <pc:chgData name="Paul Warburton" userId="cd8739bb-441e-468f-9537-9b127cd2042d" providerId="ADAL" clId="{EAD67F15-6E37-4616-B5FB-D9A786390104}" dt="2020-11-03T10:30:47.534" v="486" actId="47"/>
        <pc:sldMkLst>
          <pc:docMk/>
          <pc:sldMk cId="622933667" sldId="614"/>
        </pc:sldMkLst>
        <pc:spChg chg="mod">
          <ac:chgData name="Paul Warburton" userId="cd8739bb-441e-468f-9537-9b127cd2042d" providerId="ADAL" clId="{EAD67F15-6E37-4616-B5FB-D9A786390104}" dt="2020-11-03T09:54:35.158" v="232"/>
          <ac:spMkLst>
            <pc:docMk/>
            <pc:sldMk cId="622933667" sldId="614"/>
            <ac:spMk id="3" creationId="{EF981100-4D0B-49B2-88CF-AFAD607984DA}"/>
          </ac:spMkLst>
        </pc:spChg>
        <pc:spChg chg="mod">
          <ac:chgData name="Paul Warburton" userId="cd8739bb-441e-468f-9537-9b127cd2042d" providerId="ADAL" clId="{EAD67F15-6E37-4616-B5FB-D9A786390104}" dt="2020-11-03T09:54:35.158" v="232"/>
          <ac:spMkLst>
            <pc:docMk/>
            <pc:sldMk cId="622933667" sldId="614"/>
            <ac:spMk id="4"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7" creationId="{1487EAB7-5B17-4807-AEFB-82373B6C4BBB}"/>
          </ac:spMkLst>
        </pc:spChg>
        <pc:spChg chg="mod">
          <ac:chgData name="Paul Warburton" userId="cd8739bb-441e-468f-9537-9b127cd2042d" providerId="ADAL" clId="{EAD67F15-6E37-4616-B5FB-D9A786390104}" dt="2020-11-03T09:54:35.158" v="232"/>
          <ac:spMkLst>
            <pc:docMk/>
            <pc:sldMk cId="622933667" sldId="614"/>
            <ac:spMk id="21" creationId="{F5A32A56-EFE0-4019-8E46-04F7946E5D13}"/>
          </ac:spMkLst>
        </pc:spChg>
        <pc:spChg chg="mod">
          <ac:chgData name="Paul Warburton" userId="cd8739bb-441e-468f-9537-9b127cd2042d" providerId="ADAL" clId="{EAD67F15-6E37-4616-B5FB-D9A786390104}" dt="2020-11-03T09:54:35.158" v="232"/>
          <ac:spMkLst>
            <pc:docMk/>
            <pc:sldMk cId="622933667" sldId="614"/>
            <ac:spMk id="23"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25" creationId="{542A5E68-B2D8-4DA4-BD25-EACD649C1CCB}"/>
          </ac:spMkLst>
        </pc:spChg>
        <pc:picChg chg="mod">
          <ac:chgData name="Paul Warburton" userId="cd8739bb-441e-468f-9537-9b127cd2042d" providerId="ADAL" clId="{EAD67F15-6E37-4616-B5FB-D9A786390104}" dt="2020-11-03T09:54:35.158" v="232"/>
          <ac:picMkLst>
            <pc:docMk/>
            <pc:sldMk cId="622933667" sldId="614"/>
            <ac:picMk id="2" creationId="{B7D72C8C-F4E3-4A61-8620-1E7EBF116692}"/>
          </ac:picMkLst>
        </pc:picChg>
        <pc:picChg chg="mod">
          <ac:chgData name="Paul Warburton" userId="cd8739bb-441e-468f-9537-9b127cd2042d" providerId="ADAL" clId="{EAD67F15-6E37-4616-B5FB-D9A786390104}" dt="2020-11-03T09:54:35.158" v="232"/>
          <ac:picMkLst>
            <pc:docMk/>
            <pc:sldMk cId="622933667" sldId="614"/>
            <ac:picMk id="6" creationId="{D1CC0526-73DC-48F9-B75F-33A8081EFB21}"/>
          </ac:picMkLst>
        </pc:picChg>
        <pc:picChg chg="mod">
          <ac:chgData name="Paul Warburton" userId="cd8739bb-441e-468f-9537-9b127cd2042d" providerId="ADAL" clId="{EAD67F15-6E37-4616-B5FB-D9A786390104}" dt="2020-11-03T09:54:35.158" v="232"/>
          <ac:picMkLst>
            <pc:docMk/>
            <pc:sldMk cId="622933667" sldId="614"/>
            <ac:picMk id="8" creationId="{8BFF4D1C-BA63-4B7B-85C5-1DA1A4DF47FB}"/>
          </ac:picMkLst>
        </pc:picChg>
        <pc:picChg chg="mod">
          <ac:chgData name="Paul Warburton" userId="cd8739bb-441e-468f-9537-9b127cd2042d" providerId="ADAL" clId="{EAD67F15-6E37-4616-B5FB-D9A786390104}" dt="2020-11-03T09:54:35.158" v="232"/>
          <ac:picMkLst>
            <pc:docMk/>
            <pc:sldMk cId="622933667" sldId="614"/>
            <ac:picMk id="24" creationId="{939BA638-5339-46B7-85CB-010B9FC65364}"/>
          </ac:picMkLst>
        </pc:picChg>
      </pc:sldChg>
      <pc:sldChg chg="modSp del modNotes">
        <pc:chgData name="Paul Warburton" userId="cd8739bb-441e-468f-9537-9b127cd2042d" providerId="ADAL" clId="{EAD67F15-6E37-4616-B5FB-D9A786390104}" dt="2020-11-03T10:24:19.868" v="418" actId="47"/>
        <pc:sldMkLst>
          <pc:docMk/>
          <pc:sldMk cId="4152814086" sldId="615"/>
        </pc:sldMkLst>
        <pc:spChg chg="mod">
          <ac:chgData name="Paul Warburton" userId="cd8739bb-441e-468f-9537-9b127cd2042d" providerId="ADAL" clId="{EAD67F15-6E37-4616-B5FB-D9A786390104}" dt="2020-11-03T09:54:35.158" v="232"/>
          <ac:spMkLst>
            <pc:docMk/>
            <pc:sldMk cId="4152814086" sldId="615"/>
            <ac:spMk id="4" creationId="{00000000-0000-0000-0000-000000000000}"/>
          </ac:spMkLst>
        </pc:spChg>
        <pc:spChg chg="mod">
          <ac:chgData name="Paul Warburton" userId="cd8739bb-441e-468f-9537-9b127cd2042d" providerId="ADAL" clId="{EAD67F15-6E37-4616-B5FB-D9A786390104}" dt="2020-11-03T09:54:35.158" v="232"/>
          <ac:spMkLst>
            <pc:docMk/>
            <pc:sldMk cId="4152814086" sldId="615"/>
            <ac:spMk id="12" creationId="{E22E14C7-26F5-4D9A-8DF0-15D84E6DC964}"/>
          </ac:spMkLst>
        </pc:spChg>
        <pc:spChg chg="mod">
          <ac:chgData name="Paul Warburton" userId="cd8739bb-441e-468f-9537-9b127cd2042d" providerId="ADAL" clId="{EAD67F15-6E37-4616-B5FB-D9A786390104}" dt="2020-11-03T09:54:35.158" v="232"/>
          <ac:spMkLst>
            <pc:docMk/>
            <pc:sldMk cId="4152814086" sldId="615"/>
            <ac:spMk id="23" creationId="{00000000-0000-0000-0000-000000000000}"/>
          </ac:spMkLst>
        </pc:spChg>
        <pc:picChg chg="mod">
          <ac:chgData name="Paul Warburton" userId="cd8739bb-441e-468f-9537-9b127cd2042d" providerId="ADAL" clId="{EAD67F15-6E37-4616-B5FB-D9A786390104}" dt="2020-11-03T09:54:35.158" v="232"/>
          <ac:picMkLst>
            <pc:docMk/>
            <pc:sldMk cId="4152814086" sldId="615"/>
            <ac:picMk id="2" creationId="{E9B54C8A-8B1B-42C7-85E8-31BB909A62D4}"/>
          </ac:picMkLst>
        </pc:picChg>
      </pc:sldChg>
      <pc:sldChg chg="modSp del modNotes">
        <pc:chgData name="Paul Warburton" userId="cd8739bb-441e-468f-9537-9b127cd2042d" providerId="ADAL" clId="{EAD67F15-6E37-4616-B5FB-D9A786390104}" dt="2020-11-03T10:26:07.661" v="433" actId="47"/>
        <pc:sldMkLst>
          <pc:docMk/>
          <pc:sldMk cId="3229027538" sldId="618"/>
        </pc:sldMkLst>
        <pc:spChg chg="mod">
          <ac:chgData name="Paul Warburton" userId="cd8739bb-441e-468f-9537-9b127cd2042d" providerId="ADAL" clId="{EAD67F15-6E37-4616-B5FB-D9A786390104}" dt="2020-11-03T09:54:35.158" v="232"/>
          <ac:spMkLst>
            <pc:docMk/>
            <pc:sldMk cId="3229027538" sldId="618"/>
            <ac:spMk id="4" creationId="{00000000-0000-0000-0000-000000000000}"/>
          </ac:spMkLst>
        </pc:spChg>
        <pc:spChg chg="mod">
          <ac:chgData name="Paul Warburton" userId="cd8739bb-441e-468f-9537-9b127cd2042d" providerId="ADAL" clId="{EAD67F15-6E37-4616-B5FB-D9A786390104}" dt="2020-11-03T09:54:35.158" v="232"/>
          <ac:spMkLst>
            <pc:docMk/>
            <pc:sldMk cId="3229027538" sldId="618"/>
            <ac:spMk id="9" creationId="{5AD5FA1E-A7F4-42B4-B805-E54940977C14}"/>
          </ac:spMkLst>
        </pc:spChg>
        <pc:spChg chg="mod">
          <ac:chgData name="Paul Warburton" userId="cd8739bb-441e-468f-9537-9b127cd2042d" providerId="ADAL" clId="{EAD67F15-6E37-4616-B5FB-D9A786390104}" dt="2020-11-03T09:54:35.158" v="232"/>
          <ac:spMkLst>
            <pc:docMk/>
            <pc:sldMk cId="3229027538" sldId="618"/>
            <ac:spMk id="12" creationId="{E22E14C7-26F5-4D9A-8DF0-15D84E6DC964}"/>
          </ac:spMkLst>
        </pc:spChg>
        <pc:spChg chg="mod">
          <ac:chgData name="Paul Warburton" userId="cd8739bb-441e-468f-9537-9b127cd2042d" providerId="ADAL" clId="{EAD67F15-6E37-4616-B5FB-D9A786390104}" dt="2020-11-03T09:54:35.158" v="232"/>
          <ac:spMkLst>
            <pc:docMk/>
            <pc:sldMk cId="3229027538" sldId="618"/>
            <ac:spMk id="23" creationId="{00000000-0000-0000-0000-000000000000}"/>
          </ac:spMkLst>
        </pc:spChg>
      </pc:sldChg>
      <pc:sldChg chg="modSp del modNotes">
        <pc:chgData name="Paul Warburton" userId="cd8739bb-441e-468f-9537-9b127cd2042d" providerId="ADAL" clId="{EAD67F15-6E37-4616-B5FB-D9A786390104}" dt="2020-11-03T10:23:35.104" v="408" actId="47"/>
        <pc:sldMkLst>
          <pc:docMk/>
          <pc:sldMk cId="3514197166" sldId="619"/>
        </pc:sldMkLst>
        <pc:spChg chg="mod">
          <ac:chgData name="Paul Warburton" userId="cd8739bb-441e-468f-9537-9b127cd2042d" providerId="ADAL" clId="{EAD67F15-6E37-4616-B5FB-D9A786390104}" dt="2020-11-03T09:54:35.158" v="232"/>
          <ac:spMkLst>
            <pc:docMk/>
            <pc:sldMk cId="3514197166" sldId="619"/>
            <ac:spMk id="12" creationId="{163FDD2B-5529-42C5-9532-43C00481FD93}"/>
          </ac:spMkLst>
        </pc:spChg>
        <pc:spChg chg="mod">
          <ac:chgData name="Paul Warburton" userId="cd8739bb-441e-468f-9537-9b127cd2042d" providerId="ADAL" clId="{EAD67F15-6E37-4616-B5FB-D9A786390104}" dt="2020-11-03T09:54:35.158" v="232"/>
          <ac:spMkLst>
            <pc:docMk/>
            <pc:sldMk cId="3514197166" sldId="619"/>
            <ac:spMk id="13" creationId="{B723F895-5940-4902-BE67-D32A166E0C47}"/>
          </ac:spMkLst>
        </pc:spChg>
        <pc:spChg chg="mod">
          <ac:chgData name="Paul Warburton" userId="cd8739bb-441e-468f-9537-9b127cd2042d" providerId="ADAL" clId="{EAD67F15-6E37-4616-B5FB-D9A786390104}" dt="2020-11-03T09:54:35.158" v="232"/>
          <ac:spMkLst>
            <pc:docMk/>
            <pc:sldMk cId="3514197166" sldId="619"/>
            <ac:spMk id="14" creationId="{E98331B6-4469-4A1E-9CA9-D3CD27FC3F7F}"/>
          </ac:spMkLst>
        </pc:spChg>
        <pc:spChg chg="mod">
          <ac:chgData name="Paul Warburton" userId="cd8739bb-441e-468f-9537-9b127cd2042d" providerId="ADAL" clId="{EAD67F15-6E37-4616-B5FB-D9A786390104}" dt="2020-11-03T09:54:35.158" v="232"/>
          <ac:spMkLst>
            <pc:docMk/>
            <pc:sldMk cId="3514197166" sldId="619"/>
            <ac:spMk id="15" creationId="{1CC13ACB-71C4-4624-A9B4-A6DB8E344139}"/>
          </ac:spMkLst>
        </pc:spChg>
        <pc:spChg chg="mod">
          <ac:chgData name="Paul Warburton" userId="cd8739bb-441e-468f-9537-9b127cd2042d" providerId="ADAL" clId="{EAD67F15-6E37-4616-B5FB-D9A786390104}" dt="2020-11-03T09:54:35.158" v="232"/>
          <ac:spMkLst>
            <pc:docMk/>
            <pc:sldMk cId="3514197166" sldId="619"/>
            <ac:spMk id="17" creationId="{D87574B3-B8F0-404C-BE62-C56B61C6DF4F}"/>
          </ac:spMkLst>
        </pc:spChg>
        <pc:spChg chg="mod">
          <ac:chgData name="Paul Warburton" userId="cd8739bb-441e-468f-9537-9b127cd2042d" providerId="ADAL" clId="{EAD67F15-6E37-4616-B5FB-D9A786390104}" dt="2020-11-03T09:54:35.158" v="232"/>
          <ac:spMkLst>
            <pc:docMk/>
            <pc:sldMk cId="3514197166" sldId="619"/>
            <ac:spMk id="19" creationId="{D777CF69-7729-4C7D-8E12-198116FB4625}"/>
          </ac:spMkLst>
        </pc:spChg>
        <pc:spChg chg="mod">
          <ac:chgData name="Paul Warburton" userId="cd8739bb-441e-468f-9537-9b127cd2042d" providerId="ADAL" clId="{EAD67F15-6E37-4616-B5FB-D9A786390104}" dt="2020-11-03T09:54:35.158" v="232"/>
          <ac:spMkLst>
            <pc:docMk/>
            <pc:sldMk cId="3514197166" sldId="619"/>
            <ac:spMk id="21" creationId="{3BBFE9EB-9A3B-44E3-9859-4B00A7A5643F}"/>
          </ac:spMkLst>
        </pc:spChg>
        <pc:spChg chg="mod">
          <ac:chgData name="Paul Warburton" userId="cd8739bb-441e-468f-9537-9b127cd2042d" providerId="ADAL" clId="{EAD67F15-6E37-4616-B5FB-D9A786390104}" dt="2020-11-03T09:54:35.158" v="232"/>
          <ac:spMkLst>
            <pc:docMk/>
            <pc:sldMk cId="3514197166" sldId="619"/>
            <ac:spMk id="23" creationId="{00000000-0000-0000-0000-000000000000}"/>
          </ac:spMkLst>
        </pc:spChg>
        <pc:picChg chg="mod">
          <ac:chgData name="Paul Warburton" userId="cd8739bb-441e-468f-9537-9b127cd2042d" providerId="ADAL" clId="{EAD67F15-6E37-4616-B5FB-D9A786390104}" dt="2020-11-03T09:54:35.158" v="232"/>
          <ac:picMkLst>
            <pc:docMk/>
            <pc:sldMk cId="3514197166" sldId="619"/>
            <ac:picMk id="3" creationId="{13817F9E-FCEF-4FE4-992C-DD62651CD297}"/>
          </ac:picMkLst>
        </pc:picChg>
        <pc:picChg chg="mod">
          <ac:chgData name="Paul Warburton" userId="cd8739bb-441e-468f-9537-9b127cd2042d" providerId="ADAL" clId="{EAD67F15-6E37-4616-B5FB-D9A786390104}" dt="2020-11-03T09:54:35.158" v="232"/>
          <ac:picMkLst>
            <pc:docMk/>
            <pc:sldMk cId="3514197166" sldId="619"/>
            <ac:picMk id="6" creationId="{B4B4E2B7-231B-4F65-B11A-DD16BDC77B7A}"/>
          </ac:picMkLst>
        </pc:picChg>
        <pc:picChg chg="mod">
          <ac:chgData name="Paul Warburton" userId="cd8739bb-441e-468f-9537-9b127cd2042d" providerId="ADAL" clId="{EAD67F15-6E37-4616-B5FB-D9A786390104}" dt="2020-11-03T09:54:35.158" v="232"/>
          <ac:picMkLst>
            <pc:docMk/>
            <pc:sldMk cId="3514197166" sldId="619"/>
            <ac:picMk id="16" creationId="{A20A3944-5CA6-4574-B94E-E8720A35C931}"/>
          </ac:picMkLst>
        </pc:picChg>
        <pc:picChg chg="mod">
          <ac:chgData name="Paul Warburton" userId="cd8739bb-441e-468f-9537-9b127cd2042d" providerId="ADAL" clId="{EAD67F15-6E37-4616-B5FB-D9A786390104}" dt="2020-11-03T09:54:35.158" v="232"/>
          <ac:picMkLst>
            <pc:docMk/>
            <pc:sldMk cId="3514197166" sldId="619"/>
            <ac:picMk id="18" creationId="{08235285-B246-4002-9788-29F56C6D424B}"/>
          </ac:picMkLst>
        </pc:picChg>
      </pc:sldChg>
      <pc:sldChg chg="modSp del ord modNotes">
        <pc:chgData name="Paul Warburton" userId="cd8739bb-441e-468f-9537-9b127cd2042d" providerId="ADAL" clId="{EAD67F15-6E37-4616-B5FB-D9A786390104}" dt="2020-11-03T12:42:08.437" v="1040" actId="47"/>
        <pc:sldMkLst>
          <pc:docMk/>
          <pc:sldMk cId="3254189025" sldId="660"/>
        </pc:sldMkLst>
        <pc:spChg chg="mod">
          <ac:chgData name="Paul Warburton" userId="cd8739bb-441e-468f-9537-9b127cd2042d" providerId="ADAL" clId="{EAD67F15-6E37-4616-B5FB-D9A786390104}" dt="2020-11-03T09:54:35.158" v="232"/>
          <ac:spMkLst>
            <pc:docMk/>
            <pc:sldMk cId="3254189025" sldId="660"/>
            <ac:spMk id="12" creationId="{EB844436-54CB-442C-BF09-8416925367BC}"/>
          </ac:spMkLst>
        </pc:spChg>
        <pc:spChg chg="mod">
          <ac:chgData name="Paul Warburton" userId="cd8739bb-441e-468f-9537-9b127cd2042d" providerId="ADAL" clId="{EAD67F15-6E37-4616-B5FB-D9A786390104}" dt="2020-11-03T09:54:35.158" v="232"/>
          <ac:spMkLst>
            <pc:docMk/>
            <pc:sldMk cId="3254189025" sldId="660"/>
            <ac:spMk id="13" creationId="{6382F837-888C-41A1-AE37-71838A825141}"/>
          </ac:spMkLst>
        </pc:spChg>
        <pc:spChg chg="mod">
          <ac:chgData name="Paul Warburton" userId="cd8739bb-441e-468f-9537-9b127cd2042d" providerId="ADAL" clId="{EAD67F15-6E37-4616-B5FB-D9A786390104}" dt="2020-11-03T09:54:35.158" v="232"/>
          <ac:spMkLst>
            <pc:docMk/>
            <pc:sldMk cId="3254189025" sldId="660"/>
            <ac:spMk id="17" creationId="{7DF7FDD0-9657-450C-B6DE-01A0B1C0680A}"/>
          </ac:spMkLst>
        </pc:spChg>
        <pc:spChg chg="mod">
          <ac:chgData name="Paul Warburton" userId="cd8739bb-441e-468f-9537-9b127cd2042d" providerId="ADAL" clId="{EAD67F15-6E37-4616-B5FB-D9A786390104}" dt="2020-11-03T09:54:35.158" v="232"/>
          <ac:spMkLst>
            <pc:docMk/>
            <pc:sldMk cId="3254189025" sldId="660"/>
            <ac:spMk id="23" creationId="{00000000-0000-0000-0000-000000000000}"/>
          </ac:spMkLst>
        </pc:spChg>
        <pc:picChg chg="mod">
          <ac:chgData name="Paul Warburton" userId="cd8739bb-441e-468f-9537-9b127cd2042d" providerId="ADAL" clId="{EAD67F15-6E37-4616-B5FB-D9A786390104}" dt="2020-11-03T09:54:35.158" v="232"/>
          <ac:picMkLst>
            <pc:docMk/>
            <pc:sldMk cId="3254189025" sldId="660"/>
            <ac:picMk id="14" creationId="{2F5A58F9-5834-44C0-B702-343311698552}"/>
          </ac:picMkLst>
        </pc:picChg>
        <pc:picChg chg="mod">
          <ac:chgData name="Paul Warburton" userId="cd8739bb-441e-468f-9537-9b127cd2042d" providerId="ADAL" clId="{EAD67F15-6E37-4616-B5FB-D9A786390104}" dt="2020-11-03T09:54:35.158" v="232"/>
          <ac:picMkLst>
            <pc:docMk/>
            <pc:sldMk cId="3254189025" sldId="660"/>
            <ac:picMk id="15" creationId="{60E82BE5-5F15-4906-A630-EB1810FBF883}"/>
          </ac:picMkLst>
        </pc:picChg>
        <pc:picChg chg="mod">
          <ac:chgData name="Paul Warburton" userId="cd8739bb-441e-468f-9537-9b127cd2042d" providerId="ADAL" clId="{EAD67F15-6E37-4616-B5FB-D9A786390104}" dt="2020-11-03T09:54:35.158" v="232"/>
          <ac:picMkLst>
            <pc:docMk/>
            <pc:sldMk cId="3254189025" sldId="660"/>
            <ac:picMk id="16" creationId="{D434AB08-9757-4ADB-8B51-D90D103F9EF7}"/>
          </ac:picMkLst>
        </pc:picChg>
      </pc:sldChg>
      <pc:sldChg chg="modSp del modNotes">
        <pc:chgData name="Paul Warburton" userId="cd8739bb-441e-468f-9537-9b127cd2042d" providerId="ADAL" clId="{EAD67F15-6E37-4616-B5FB-D9A786390104}" dt="2020-11-03T10:16:15.895" v="375" actId="47"/>
        <pc:sldMkLst>
          <pc:docMk/>
          <pc:sldMk cId="954159524" sldId="661"/>
        </pc:sldMkLst>
        <pc:spChg chg="mod">
          <ac:chgData name="Paul Warburton" userId="cd8739bb-441e-468f-9537-9b127cd2042d" providerId="ADAL" clId="{EAD67F15-6E37-4616-B5FB-D9A786390104}" dt="2020-11-03T09:54:35.158" v="232"/>
          <ac:spMkLst>
            <pc:docMk/>
            <pc:sldMk cId="954159524" sldId="661"/>
            <ac:spMk id="3" creationId="{201DBCE9-C6FE-4609-9459-C57410F8E3A5}"/>
          </ac:spMkLst>
        </pc:spChg>
        <pc:spChg chg="mod">
          <ac:chgData name="Paul Warburton" userId="cd8739bb-441e-468f-9537-9b127cd2042d" providerId="ADAL" clId="{EAD67F15-6E37-4616-B5FB-D9A786390104}" dt="2020-11-03T09:54:35.158" v="232"/>
          <ac:spMkLst>
            <pc:docMk/>
            <pc:sldMk cId="954159524" sldId="661"/>
            <ac:spMk id="4" creationId="{00000000-0000-0000-0000-000000000000}"/>
          </ac:spMkLst>
        </pc:spChg>
        <pc:spChg chg="mod">
          <ac:chgData name="Paul Warburton" userId="cd8739bb-441e-468f-9537-9b127cd2042d" providerId="ADAL" clId="{EAD67F15-6E37-4616-B5FB-D9A786390104}" dt="2020-11-03T09:54:35.158" v="232"/>
          <ac:spMkLst>
            <pc:docMk/>
            <pc:sldMk cId="954159524" sldId="661"/>
            <ac:spMk id="23" creationId="{00000000-0000-0000-0000-000000000000}"/>
          </ac:spMkLst>
        </pc:spChg>
        <pc:picChg chg="mod">
          <ac:chgData name="Paul Warburton" userId="cd8739bb-441e-468f-9537-9b127cd2042d" providerId="ADAL" clId="{EAD67F15-6E37-4616-B5FB-D9A786390104}" dt="2020-11-03T09:54:35.158" v="232"/>
          <ac:picMkLst>
            <pc:docMk/>
            <pc:sldMk cId="954159524" sldId="661"/>
            <ac:picMk id="6" creationId="{52ED9EAD-FFAC-464E-8B2A-66E251AE31BF}"/>
          </ac:picMkLst>
        </pc:picChg>
      </pc:sldChg>
      <pc:sldChg chg="addSp delSp modSp del modNotes">
        <pc:chgData name="Paul Warburton" userId="cd8739bb-441e-468f-9537-9b127cd2042d" providerId="ADAL" clId="{EAD67F15-6E37-4616-B5FB-D9A786390104}" dt="2020-11-03T12:55:12.025" v="1063" actId="47"/>
        <pc:sldMkLst>
          <pc:docMk/>
          <pc:sldMk cId="3019812728" sldId="662"/>
        </pc:sldMkLst>
        <pc:spChg chg="add del mod">
          <ac:chgData name="Paul Warburton" userId="cd8739bb-441e-468f-9537-9b127cd2042d" providerId="ADAL" clId="{EAD67F15-6E37-4616-B5FB-D9A786390104}" dt="2020-11-03T12:54:08.264" v="1051" actId="21"/>
          <ac:spMkLst>
            <pc:docMk/>
            <pc:sldMk cId="3019812728" sldId="662"/>
            <ac:spMk id="11" creationId="{FBDA07AE-56A3-4689-B895-DB1D7DC85D32}"/>
          </ac:spMkLst>
        </pc:spChg>
        <pc:spChg chg="mod">
          <ac:chgData name="Paul Warburton" userId="cd8739bb-441e-468f-9537-9b127cd2042d" providerId="ADAL" clId="{EAD67F15-6E37-4616-B5FB-D9A786390104}" dt="2020-11-03T09:54:35.158" v="232"/>
          <ac:spMkLst>
            <pc:docMk/>
            <pc:sldMk cId="3019812728" sldId="662"/>
            <ac:spMk id="17" creationId="{7DF7FDD0-9657-450C-B6DE-01A0B1C0680A}"/>
          </ac:spMkLst>
        </pc:spChg>
        <pc:spChg chg="mod">
          <ac:chgData name="Paul Warburton" userId="cd8739bb-441e-468f-9537-9b127cd2042d" providerId="ADAL" clId="{EAD67F15-6E37-4616-B5FB-D9A786390104}" dt="2020-11-03T09:54:35.158" v="232"/>
          <ac:spMkLst>
            <pc:docMk/>
            <pc:sldMk cId="3019812728" sldId="662"/>
            <ac:spMk id="22" creationId="{C1DF9FA4-9AD2-42DD-969D-71B95C071D57}"/>
          </ac:spMkLst>
        </pc:spChg>
        <pc:spChg chg="mod">
          <ac:chgData name="Paul Warburton" userId="cd8739bb-441e-468f-9537-9b127cd2042d" providerId="ADAL" clId="{EAD67F15-6E37-4616-B5FB-D9A786390104}" dt="2020-11-03T09:54:35.158" v="232"/>
          <ac:spMkLst>
            <pc:docMk/>
            <pc:sldMk cId="3019812728" sldId="662"/>
            <ac:spMk id="23" creationId="{00000000-0000-0000-0000-000000000000}"/>
          </ac:spMkLst>
        </pc:spChg>
        <pc:spChg chg="mod">
          <ac:chgData name="Paul Warburton" userId="cd8739bb-441e-468f-9537-9b127cd2042d" providerId="ADAL" clId="{EAD67F15-6E37-4616-B5FB-D9A786390104}" dt="2020-11-03T09:54:35.158" v="232"/>
          <ac:spMkLst>
            <pc:docMk/>
            <pc:sldMk cId="3019812728" sldId="662"/>
            <ac:spMk id="25" creationId="{56B15B65-BCC2-41B8-8EE7-7D4259702CE3}"/>
          </ac:spMkLst>
        </pc:spChg>
        <pc:spChg chg="add del mod">
          <ac:chgData name="Paul Warburton" userId="cd8739bb-441e-468f-9537-9b127cd2042d" providerId="ADAL" clId="{EAD67F15-6E37-4616-B5FB-D9A786390104}" dt="2020-11-03T12:54:08.264" v="1051" actId="21"/>
          <ac:spMkLst>
            <pc:docMk/>
            <pc:sldMk cId="3019812728" sldId="662"/>
            <ac:spMk id="26" creationId="{E397F948-5BD6-4440-8161-0561CF877C4D}"/>
          </ac:spMkLst>
        </pc:spChg>
        <pc:grpChg chg="mod">
          <ac:chgData name="Paul Warburton" userId="cd8739bb-441e-468f-9537-9b127cd2042d" providerId="ADAL" clId="{EAD67F15-6E37-4616-B5FB-D9A786390104}" dt="2020-11-03T09:54:35.158" v="232"/>
          <ac:grpSpMkLst>
            <pc:docMk/>
            <pc:sldMk cId="3019812728" sldId="662"/>
            <ac:grpSpMk id="20" creationId="{2FF08771-9A01-4AEA-883C-C4CDC8293365}"/>
          </ac:grpSpMkLst>
        </pc:grpChg>
        <pc:grpChg chg="mod">
          <ac:chgData name="Paul Warburton" userId="cd8739bb-441e-468f-9537-9b127cd2042d" providerId="ADAL" clId="{EAD67F15-6E37-4616-B5FB-D9A786390104}" dt="2020-11-03T09:54:35.158" v="232"/>
          <ac:grpSpMkLst>
            <pc:docMk/>
            <pc:sldMk cId="3019812728" sldId="662"/>
            <ac:grpSpMk id="21" creationId="{9A8BDDEB-11A5-453F-9EE8-7F5017479CCF}"/>
          </ac:grpSpMkLst>
        </pc:grpChg>
        <pc:picChg chg="mod">
          <ac:chgData name="Paul Warburton" userId="cd8739bb-441e-468f-9537-9b127cd2042d" providerId="ADAL" clId="{EAD67F15-6E37-4616-B5FB-D9A786390104}" dt="2020-11-03T09:54:35.158" v="232"/>
          <ac:picMkLst>
            <pc:docMk/>
            <pc:sldMk cId="3019812728" sldId="662"/>
            <ac:picMk id="10" creationId="{3F2E4BFC-E1F2-4BE0-BAE3-9A4D39D2E1C8}"/>
          </ac:picMkLst>
        </pc:picChg>
        <pc:picChg chg="add del mod">
          <ac:chgData name="Paul Warburton" userId="cd8739bb-441e-468f-9537-9b127cd2042d" providerId="ADAL" clId="{EAD67F15-6E37-4616-B5FB-D9A786390104}" dt="2020-11-03T12:54:08.264" v="1051" actId="21"/>
          <ac:picMkLst>
            <pc:docMk/>
            <pc:sldMk cId="3019812728" sldId="662"/>
            <ac:picMk id="19" creationId="{8B38A8B2-4197-4FC2-894F-910AA59B2C6C}"/>
          </ac:picMkLst>
        </pc:picChg>
        <pc:picChg chg="mod">
          <ac:chgData name="Paul Warburton" userId="cd8739bb-441e-468f-9537-9b127cd2042d" providerId="ADAL" clId="{EAD67F15-6E37-4616-B5FB-D9A786390104}" dt="2020-11-03T09:54:35.158" v="232"/>
          <ac:picMkLst>
            <pc:docMk/>
            <pc:sldMk cId="3019812728" sldId="662"/>
            <ac:picMk id="31" creationId="{36698967-F376-4FF4-A6AE-6FAB8168D15C}"/>
          </ac:picMkLst>
        </pc:picChg>
        <pc:cxnChg chg="mod">
          <ac:chgData name="Paul Warburton" userId="cd8739bb-441e-468f-9537-9b127cd2042d" providerId="ADAL" clId="{EAD67F15-6E37-4616-B5FB-D9A786390104}" dt="2020-11-03T09:54:35.158" v="232"/>
          <ac:cxnSpMkLst>
            <pc:docMk/>
            <pc:sldMk cId="3019812728" sldId="662"/>
            <ac:cxnSpMk id="24" creationId="{6C832051-F035-4FFE-869B-CC83C1126EC9}"/>
          </ac:cxnSpMkLst>
        </pc:cxnChg>
      </pc:sldChg>
      <pc:sldChg chg="modSp del mod modNotes">
        <pc:chgData name="Paul Warburton" userId="cd8739bb-441e-468f-9537-9b127cd2042d" providerId="ADAL" clId="{EAD67F15-6E37-4616-B5FB-D9A786390104}" dt="2020-11-03T11:30:29.068" v="816" actId="47"/>
        <pc:sldMkLst>
          <pc:docMk/>
          <pc:sldMk cId="897609808" sldId="663"/>
        </pc:sldMkLst>
        <pc:spChg chg="mod">
          <ac:chgData name="Paul Warburton" userId="cd8739bb-441e-468f-9537-9b127cd2042d" providerId="ADAL" clId="{EAD67F15-6E37-4616-B5FB-D9A786390104}" dt="2020-11-03T09:54:35.158" v="232"/>
          <ac:spMkLst>
            <pc:docMk/>
            <pc:sldMk cId="897609808" sldId="663"/>
            <ac:spMk id="12" creationId="{EB844436-54CB-442C-BF09-8416925367BC}"/>
          </ac:spMkLst>
        </pc:spChg>
        <pc:spChg chg="mod">
          <ac:chgData name="Paul Warburton" userId="cd8739bb-441e-468f-9537-9b127cd2042d" providerId="ADAL" clId="{EAD67F15-6E37-4616-B5FB-D9A786390104}" dt="2020-11-03T09:54:35.158" v="232"/>
          <ac:spMkLst>
            <pc:docMk/>
            <pc:sldMk cId="897609808" sldId="663"/>
            <ac:spMk id="13" creationId="{6382F837-888C-41A1-AE37-71838A825141}"/>
          </ac:spMkLst>
        </pc:spChg>
        <pc:spChg chg="mod">
          <ac:chgData name="Paul Warburton" userId="cd8739bb-441e-468f-9537-9b127cd2042d" providerId="ADAL" clId="{EAD67F15-6E37-4616-B5FB-D9A786390104}" dt="2020-11-03T09:54:35.158" v="232"/>
          <ac:spMkLst>
            <pc:docMk/>
            <pc:sldMk cId="897609808" sldId="663"/>
            <ac:spMk id="17" creationId="{7DF7FDD0-9657-450C-B6DE-01A0B1C0680A}"/>
          </ac:spMkLst>
        </pc:spChg>
        <pc:spChg chg="mod">
          <ac:chgData name="Paul Warburton" userId="cd8739bb-441e-468f-9537-9b127cd2042d" providerId="ADAL" clId="{EAD67F15-6E37-4616-B5FB-D9A786390104}" dt="2020-11-03T09:54:35.158" v="232"/>
          <ac:spMkLst>
            <pc:docMk/>
            <pc:sldMk cId="897609808" sldId="663"/>
            <ac:spMk id="23" creationId="{00000000-0000-0000-0000-000000000000}"/>
          </ac:spMkLst>
        </pc:spChg>
        <pc:picChg chg="mod">
          <ac:chgData name="Paul Warburton" userId="cd8739bb-441e-468f-9537-9b127cd2042d" providerId="ADAL" clId="{EAD67F15-6E37-4616-B5FB-D9A786390104}" dt="2020-11-03T09:54:35.158" v="232"/>
          <ac:picMkLst>
            <pc:docMk/>
            <pc:sldMk cId="897609808" sldId="663"/>
            <ac:picMk id="14" creationId="{2F5A58F9-5834-44C0-B702-343311698552}"/>
          </ac:picMkLst>
        </pc:picChg>
        <pc:picChg chg="mod">
          <ac:chgData name="Paul Warburton" userId="cd8739bb-441e-468f-9537-9b127cd2042d" providerId="ADAL" clId="{EAD67F15-6E37-4616-B5FB-D9A786390104}" dt="2020-11-03T09:54:35.158" v="232"/>
          <ac:picMkLst>
            <pc:docMk/>
            <pc:sldMk cId="897609808" sldId="663"/>
            <ac:picMk id="15" creationId="{60E82BE5-5F15-4906-A630-EB1810FBF883}"/>
          </ac:picMkLst>
        </pc:picChg>
        <pc:picChg chg="mod">
          <ac:chgData name="Paul Warburton" userId="cd8739bb-441e-468f-9537-9b127cd2042d" providerId="ADAL" clId="{EAD67F15-6E37-4616-B5FB-D9A786390104}" dt="2020-11-03T09:54:35.158" v="232"/>
          <ac:picMkLst>
            <pc:docMk/>
            <pc:sldMk cId="897609808" sldId="663"/>
            <ac:picMk id="16" creationId="{D434AB08-9757-4ADB-8B51-D90D103F9EF7}"/>
          </ac:picMkLst>
        </pc:picChg>
      </pc:sldChg>
      <pc:sldChg chg="modSp del modNotes">
        <pc:chgData name="Paul Warburton" userId="cd8739bb-441e-468f-9537-9b127cd2042d" providerId="ADAL" clId="{EAD67F15-6E37-4616-B5FB-D9A786390104}" dt="2020-11-03T10:39:57.163" v="543" actId="47"/>
        <pc:sldMkLst>
          <pc:docMk/>
          <pc:sldMk cId="581868904" sldId="664"/>
        </pc:sldMkLst>
        <pc:spChg chg="mod">
          <ac:chgData name="Paul Warburton" userId="cd8739bb-441e-468f-9537-9b127cd2042d" providerId="ADAL" clId="{EAD67F15-6E37-4616-B5FB-D9A786390104}" dt="2020-11-03T09:54:35.158" v="232"/>
          <ac:spMkLst>
            <pc:docMk/>
            <pc:sldMk cId="581868904" sldId="664"/>
            <ac:spMk id="2" creationId="{7F01401D-8E2E-46B4-8B59-CF70188E700A}"/>
          </ac:spMkLst>
        </pc:spChg>
        <pc:spChg chg="mod">
          <ac:chgData name="Paul Warburton" userId="cd8739bb-441e-468f-9537-9b127cd2042d" providerId="ADAL" clId="{EAD67F15-6E37-4616-B5FB-D9A786390104}" dt="2020-11-03T09:54:35.158" v="232"/>
          <ac:spMkLst>
            <pc:docMk/>
            <pc:sldMk cId="581868904" sldId="664"/>
            <ac:spMk id="4" creationId="{00000000-0000-0000-0000-000000000000}"/>
          </ac:spMkLst>
        </pc:spChg>
        <pc:spChg chg="mod">
          <ac:chgData name="Paul Warburton" userId="cd8739bb-441e-468f-9537-9b127cd2042d" providerId="ADAL" clId="{EAD67F15-6E37-4616-B5FB-D9A786390104}" dt="2020-11-03T09:54:35.158" v="232"/>
          <ac:spMkLst>
            <pc:docMk/>
            <pc:sldMk cId="581868904" sldId="664"/>
            <ac:spMk id="23" creationId="{00000000-0000-0000-0000-000000000000}"/>
          </ac:spMkLst>
        </pc:spChg>
        <pc:picChg chg="mod">
          <ac:chgData name="Paul Warburton" userId="cd8739bb-441e-468f-9537-9b127cd2042d" providerId="ADAL" clId="{EAD67F15-6E37-4616-B5FB-D9A786390104}" dt="2020-11-03T09:54:35.158" v="232"/>
          <ac:picMkLst>
            <pc:docMk/>
            <pc:sldMk cId="581868904" sldId="664"/>
            <ac:picMk id="6" creationId="{52626ADA-8817-4CD2-B38C-4F34A963D824}"/>
          </ac:picMkLst>
        </pc:picChg>
      </pc:sldChg>
      <pc:sldChg chg="modSp del modNotes">
        <pc:chgData name="Paul Warburton" userId="cd8739bb-441e-468f-9537-9b127cd2042d" providerId="ADAL" clId="{EAD67F15-6E37-4616-B5FB-D9A786390104}" dt="2020-11-03T10:41:41.428" v="559" actId="47"/>
        <pc:sldMkLst>
          <pc:docMk/>
          <pc:sldMk cId="3038804379" sldId="665"/>
        </pc:sldMkLst>
        <pc:spChg chg="mod">
          <ac:chgData name="Paul Warburton" userId="cd8739bb-441e-468f-9537-9b127cd2042d" providerId="ADAL" clId="{EAD67F15-6E37-4616-B5FB-D9A786390104}" dt="2020-11-03T09:54:35.158" v="232"/>
          <ac:spMkLst>
            <pc:docMk/>
            <pc:sldMk cId="3038804379" sldId="665"/>
            <ac:spMk id="2" creationId="{7F01401D-8E2E-46B4-8B59-CF70188E700A}"/>
          </ac:spMkLst>
        </pc:spChg>
        <pc:spChg chg="mod">
          <ac:chgData name="Paul Warburton" userId="cd8739bb-441e-468f-9537-9b127cd2042d" providerId="ADAL" clId="{EAD67F15-6E37-4616-B5FB-D9A786390104}" dt="2020-11-03T09:54:35.158" v="232"/>
          <ac:spMkLst>
            <pc:docMk/>
            <pc:sldMk cId="3038804379" sldId="665"/>
            <ac:spMk id="4" creationId="{00000000-0000-0000-0000-000000000000}"/>
          </ac:spMkLst>
        </pc:spChg>
        <pc:spChg chg="mod">
          <ac:chgData name="Paul Warburton" userId="cd8739bb-441e-468f-9537-9b127cd2042d" providerId="ADAL" clId="{EAD67F15-6E37-4616-B5FB-D9A786390104}" dt="2020-11-03T09:54:35.158" v="232"/>
          <ac:spMkLst>
            <pc:docMk/>
            <pc:sldMk cId="3038804379" sldId="665"/>
            <ac:spMk id="23" creationId="{00000000-0000-0000-0000-000000000000}"/>
          </ac:spMkLst>
        </pc:spChg>
        <pc:graphicFrameChg chg="mod">
          <ac:chgData name="Paul Warburton" userId="cd8739bb-441e-468f-9537-9b127cd2042d" providerId="ADAL" clId="{EAD67F15-6E37-4616-B5FB-D9A786390104}" dt="2020-11-03T09:54:35.158" v="232"/>
          <ac:graphicFrameMkLst>
            <pc:docMk/>
            <pc:sldMk cId="3038804379" sldId="665"/>
            <ac:graphicFrameMk id="7" creationId="{560F372D-19FC-4F13-BBDB-93747838CCDE}"/>
          </ac:graphicFrameMkLst>
        </pc:graphicFrameChg>
      </pc:sldChg>
      <pc:sldChg chg="modSp del mod modNotes">
        <pc:chgData name="Paul Warburton" userId="cd8739bb-441e-468f-9537-9b127cd2042d" providerId="ADAL" clId="{EAD67F15-6E37-4616-B5FB-D9A786390104}" dt="2020-11-03T10:44:06.902" v="600" actId="47"/>
        <pc:sldMkLst>
          <pc:docMk/>
          <pc:sldMk cId="2952025007" sldId="666"/>
        </pc:sldMkLst>
        <pc:spChg chg="mod">
          <ac:chgData name="Paul Warburton" userId="cd8739bb-441e-468f-9537-9b127cd2042d" providerId="ADAL" clId="{EAD67F15-6E37-4616-B5FB-D9A786390104}" dt="2020-11-03T09:54:35.158" v="232"/>
          <ac:spMkLst>
            <pc:docMk/>
            <pc:sldMk cId="2952025007" sldId="666"/>
            <ac:spMk id="2" creationId="{7F01401D-8E2E-46B4-8B59-CF70188E700A}"/>
          </ac:spMkLst>
        </pc:spChg>
        <pc:spChg chg="mod">
          <ac:chgData name="Paul Warburton" userId="cd8739bb-441e-468f-9537-9b127cd2042d" providerId="ADAL" clId="{EAD67F15-6E37-4616-B5FB-D9A786390104}" dt="2020-11-03T09:54:35.158" v="232"/>
          <ac:spMkLst>
            <pc:docMk/>
            <pc:sldMk cId="2952025007" sldId="666"/>
            <ac:spMk id="4" creationId="{00000000-0000-0000-0000-000000000000}"/>
          </ac:spMkLst>
        </pc:spChg>
        <pc:spChg chg="mod">
          <ac:chgData name="Paul Warburton" userId="cd8739bb-441e-468f-9537-9b127cd2042d" providerId="ADAL" clId="{EAD67F15-6E37-4616-B5FB-D9A786390104}" dt="2020-11-03T10:42:01.447" v="562" actId="1076"/>
          <ac:spMkLst>
            <pc:docMk/>
            <pc:sldMk cId="2952025007" sldId="666"/>
            <ac:spMk id="23" creationId="{00000000-0000-0000-0000-000000000000}"/>
          </ac:spMkLst>
        </pc:spChg>
        <pc:picChg chg="mod">
          <ac:chgData name="Paul Warburton" userId="cd8739bb-441e-468f-9537-9b127cd2042d" providerId="ADAL" clId="{EAD67F15-6E37-4616-B5FB-D9A786390104}" dt="2020-11-03T09:54:35.158" v="232"/>
          <ac:picMkLst>
            <pc:docMk/>
            <pc:sldMk cId="2952025007" sldId="666"/>
            <ac:picMk id="3" creationId="{B4D2D0FA-38EC-4ECF-83D9-A287DD9A21DD}"/>
          </ac:picMkLst>
        </pc:picChg>
        <pc:picChg chg="mod">
          <ac:chgData name="Paul Warburton" userId="cd8739bb-441e-468f-9537-9b127cd2042d" providerId="ADAL" clId="{EAD67F15-6E37-4616-B5FB-D9A786390104}" dt="2020-11-03T09:54:35.158" v="232"/>
          <ac:picMkLst>
            <pc:docMk/>
            <pc:sldMk cId="2952025007" sldId="666"/>
            <ac:picMk id="5" creationId="{FED16CF7-FE1C-47AD-A63E-410EE20FEA8D}"/>
          </ac:picMkLst>
        </pc:picChg>
        <pc:picChg chg="mod">
          <ac:chgData name="Paul Warburton" userId="cd8739bb-441e-468f-9537-9b127cd2042d" providerId="ADAL" clId="{EAD67F15-6E37-4616-B5FB-D9A786390104}" dt="2020-11-03T09:54:35.158" v="232"/>
          <ac:picMkLst>
            <pc:docMk/>
            <pc:sldMk cId="2952025007" sldId="666"/>
            <ac:picMk id="7" creationId="{923B1394-0F9D-47F7-B78E-38C879F4458F}"/>
          </ac:picMkLst>
        </pc:picChg>
      </pc:sldChg>
      <pc:sldChg chg="modSp del mod modNotes">
        <pc:chgData name="Paul Warburton" userId="cd8739bb-441e-468f-9537-9b127cd2042d" providerId="ADAL" clId="{EAD67F15-6E37-4616-B5FB-D9A786390104}" dt="2020-11-03T11:02:40.854" v="723" actId="47"/>
        <pc:sldMkLst>
          <pc:docMk/>
          <pc:sldMk cId="1660795204" sldId="667"/>
        </pc:sldMkLst>
        <pc:spChg chg="mod">
          <ac:chgData name="Paul Warburton" userId="cd8739bb-441e-468f-9537-9b127cd2042d" providerId="ADAL" clId="{EAD67F15-6E37-4616-B5FB-D9A786390104}" dt="2020-11-03T09:54:35.158" v="232"/>
          <ac:spMkLst>
            <pc:docMk/>
            <pc:sldMk cId="1660795204" sldId="667"/>
            <ac:spMk id="2" creationId="{7F01401D-8E2E-46B4-8B59-CF70188E700A}"/>
          </ac:spMkLst>
        </pc:spChg>
        <pc:spChg chg="mod">
          <ac:chgData name="Paul Warburton" userId="cd8739bb-441e-468f-9537-9b127cd2042d" providerId="ADAL" clId="{EAD67F15-6E37-4616-B5FB-D9A786390104}" dt="2020-11-03T09:54:35.158" v="232"/>
          <ac:spMkLst>
            <pc:docMk/>
            <pc:sldMk cId="1660795204" sldId="667"/>
            <ac:spMk id="4" creationId="{00000000-0000-0000-0000-000000000000}"/>
          </ac:spMkLst>
        </pc:spChg>
        <pc:spChg chg="mod">
          <ac:chgData name="Paul Warburton" userId="cd8739bb-441e-468f-9537-9b127cd2042d" providerId="ADAL" clId="{EAD67F15-6E37-4616-B5FB-D9A786390104}" dt="2020-11-03T11:01:22.474" v="704" actId="1076"/>
          <ac:spMkLst>
            <pc:docMk/>
            <pc:sldMk cId="1660795204" sldId="667"/>
            <ac:spMk id="23" creationId="{00000000-0000-0000-0000-000000000000}"/>
          </ac:spMkLst>
        </pc:spChg>
        <pc:picChg chg="mod">
          <ac:chgData name="Paul Warburton" userId="cd8739bb-441e-468f-9537-9b127cd2042d" providerId="ADAL" clId="{EAD67F15-6E37-4616-B5FB-D9A786390104}" dt="2020-11-03T09:54:35.158" v="232"/>
          <ac:picMkLst>
            <pc:docMk/>
            <pc:sldMk cId="1660795204" sldId="667"/>
            <ac:picMk id="1026" creationId="{985A2B8B-3085-410B-9A31-DE8B959ED1A2}"/>
          </ac:picMkLst>
        </pc:picChg>
      </pc:sldChg>
      <pc:sldChg chg="modSp del modNotes">
        <pc:chgData name="Paul Warburton" userId="cd8739bb-441e-468f-9537-9b127cd2042d" providerId="ADAL" clId="{EAD67F15-6E37-4616-B5FB-D9A786390104}" dt="2020-11-03T11:32:12.850" v="825" actId="47"/>
        <pc:sldMkLst>
          <pc:docMk/>
          <pc:sldMk cId="707599962" sldId="669"/>
        </pc:sldMkLst>
        <pc:spChg chg="mod">
          <ac:chgData name="Paul Warburton" userId="cd8739bb-441e-468f-9537-9b127cd2042d" providerId="ADAL" clId="{EAD67F15-6E37-4616-B5FB-D9A786390104}" dt="2020-11-03T09:54:35.158" v="232"/>
          <ac:spMkLst>
            <pc:docMk/>
            <pc:sldMk cId="707599962" sldId="669"/>
            <ac:spMk id="2" creationId="{7F01401D-8E2E-46B4-8B59-CF70188E700A}"/>
          </ac:spMkLst>
        </pc:spChg>
        <pc:spChg chg="mod">
          <ac:chgData name="Paul Warburton" userId="cd8739bb-441e-468f-9537-9b127cd2042d" providerId="ADAL" clId="{EAD67F15-6E37-4616-B5FB-D9A786390104}" dt="2020-11-03T09:54:35.158" v="232"/>
          <ac:spMkLst>
            <pc:docMk/>
            <pc:sldMk cId="707599962" sldId="669"/>
            <ac:spMk id="4" creationId="{00000000-0000-0000-0000-000000000000}"/>
          </ac:spMkLst>
        </pc:spChg>
        <pc:spChg chg="mod">
          <ac:chgData name="Paul Warburton" userId="cd8739bb-441e-468f-9537-9b127cd2042d" providerId="ADAL" clId="{EAD67F15-6E37-4616-B5FB-D9A786390104}" dt="2020-11-03T09:54:35.158" v="232"/>
          <ac:spMkLst>
            <pc:docMk/>
            <pc:sldMk cId="707599962" sldId="669"/>
            <ac:spMk id="23" creationId="{00000000-0000-0000-0000-000000000000}"/>
          </ac:spMkLst>
        </pc:spChg>
        <pc:picChg chg="mod">
          <ac:chgData name="Paul Warburton" userId="cd8739bb-441e-468f-9537-9b127cd2042d" providerId="ADAL" clId="{EAD67F15-6E37-4616-B5FB-D9A786390104}" dt="2020-11-03T09:54:35.158" v="232"/>
          <ac:picMkLst>
            <pc:docMk/>
            <pc:sldMk cId="707599962" sldId="669"/>
            <ac:picMk id="1026" creationId="{985A2B8B-3085-410B-9A31-DE8B959ED1A2}"/>
          </ac:picMkLst>
        </pc:picChg>
      </pc:sldChg>
      <pc:sldChg chg="modSp del mod modNotes">
        <pc:chgData name="Paul Warburton" userId="cd8739bb-441e-468f-9537-9b127cd2042d" providerId="ADAL" clId="{EAD67F15-6E37-4616-B5FB-D9A786390104}" dt="2020-11-03T11:33:16.703" v="842" actId="47"/>
        <pc:sldMkLst>
          <pc:docMk/>
          <pc:sldMk cId="1006911281" sldId="670"/>
        </pc:sldMkLst>
        <pc:spChg chg="mod">
          <ac:chgData name="Paul Warburton" userId="cd8739bb-441e-468f-9537-9b127cd2042d" providerId="ADAL" clId="{EAD67F15-6E37-4616-B5FB-D9A786390104}" dt="2020-11-03T09:54:35.158" v="232"/>
          <ac:spMkLst>
            <pc:docMk/>
            <pc:sldMk cId="1006911281" sldId="670"/>
            <ac:spMk id="2" creationId="{7F01401D-8E2E-46B4-8B59-CF70188E700A}"/>
          </ac:spMkLst>
        </pc:spChg>
        <pc:spChg chg="mod">
          <ac:chgData name="Paul Warburton" userId="cd8739bb-441e-468f-9537-9b127cd2042d" providerId="ADAL" clId="{EAD67F15-6E37-4616-B5FB-D9A786390104}" dt="2020-11-03T09:54:35.158" v="232"/>
          <ac:spMkLst>
            <pc:docMk/>
            <pc:sldMk cId="1006911281" sldId="670"/>
            <ac:spMk id="4" creationId="{00000000-0000-0000-0000-000000000000}"/>
          </ac:spMkLst>
        </pc:spChg>
        <pc:spChg chg="mod">
          <ac:chgData name="Paul Warburton" userId="cd8739bb-441e-468f-9537-9b127cd2042d" providerId="ADAL" clId="{EAD67F15-6E37-4616-B5FB-D9A786390104}" dt="2020-11-03T11:32:25.684" v="828" actId="21"/>
          <ac:spMkLst>
            <pc:docMk/>
            <pc:sldMk cId="1006911281" sldId="670"/>
            <ac:spMk id="23" creationId="{00000000-0000-0000-0000-000000000000}"/>
          </ac:spMkLst>
        </pc:spChg>
        <pc:picChg chg="mod">
          <ac:chgData name="Paul Warburton" userId="cd8739bb-441e-468f-9537-9b127cd2042d" providerId="ADAL" clId="{EAD67F15-6E37-4616-B5FB-D9A786390104}" dt="2020-11-03T09:54:35.158" v="232"/>
          <ac:picMkLst>
            <pc:docMk/>
            <pc:sldMk cId="1006911281" sldId="670"/>
            <ac:picMk id="5" creationId="{DD29DB01-0BA8-4280-89A5-AB1B040533F5}"/>
          </ac:picMkLst>
        </pc:picChg>
        <pc:picChg chg="mod">
          <ac:chgData name="Paul Warburton" userId="cd8739bb-441e-468f-9537-9b127cd2042d" providerId="ADAL" clId="{EAD67F15-6E37-4616-B5FB-D9A786390104}" dt="2020-11-03T09:54:35.158" v="232"/>
          <ac:picMkLst>
            <pc:docMk/>
            <pc:sldMk cId="1006911281" sldId="670"/>
            <ac:picMk id="1026" creationId="{985A2B8B-3085-410B-9A31-DE8B959ED1A2}"/>
          </ac:picMkLst>
        </pc:picChg>
      </pc:sldChg>
      <pc:sldChg chg="modSp del modNotes">
        <pc:chgData name="Paul Warburton" userId="cd8739bb-441e-468f-9537-9b127cd2042d" providerId="ADAL" clId="{EAD67F15-6E37-4616-B5FB-D9A786390104}" dt="2020-11-03T11:35:01.558" v="861" actId="47"/>
        <pc:sldMkLst>
          <pc:docMk/>
          <pc:sldMk cId="1471058815" sldId="671"/>
        </pc:sldMkLst>
        <pc:spChg chg="mod">
          <ac:chgData name="Paul Warburton" userId="cd8739bb-441e-468f-9537-9b127cd2042d" providerId="ADAL" clId="{EAD67F15-6E37-4616-B5FB-D9A786390104}" dt="2020-11-03T09:54:35.158" v="232"/>
          <ac:spMkLst>
            <pc:docMk/>
            <pc:sldMk cId="1471058815" sldId="671"/>
            <ac:spMk id="2" creationId="{7F01401D-8E2E-46B4-8B59-CF70188E700A}"/>
          </ac:spMkLst>
        </pc:spChg>
        <pc:spChg chg="mod">
          <ac:chgData name="Paul Warburton" userId="cd8739bb-441e-468f-9537-9b127cd2042d" providerId="ADAL" clId="{EAD67F15-6E37-4616-B5FB-D9A786390104}" dt="2020-11-03T09:54:35.158" v="232"/>
          <ac:spMkLst>
            <pc:docMk/>
            <pc:sldMk cId="1471058815" sldId="671"/>
            <ac:spMk id="4" creationId="{00000000-0000-0000-0000-000000000000}"/>
          </ac:spMkLst>
        </pc:spChg>
        <pc:spChg chg="mod">
          <ac:chgData name="Paul Warburton" userId="cd8739bb-441e-468f-9537-9b127cd2042d" providerId="ADAL" clId="{EAD67F15-6E37-4616-B5FB-D9A786390104}" dt="2020-11-03T09:54:35.158" v="232"/>
          <ac:spMkLst>
            <pc:docMk/>
            <pc:sldMk cId="1471058815" sldId="671"/>
            <ac:spMk id="23" creationId="{00000000-0000-0000-0000-000000000000}"/>
          </ac:spMkLst>
        </pc:spChg>
        <pc:picChg chg="mod">
          <ac:chgData name="Paul Warburton" userId="cd8739bb-441e-468f-9537-9b127cd2042d" providerId="ADAL" clId="{EAD67F15-6E37-4616-B5FB-D9A786390104}" dt="2020-11-03T09:54:35.158" v="232"/>
          <ac:picMkLst>
            <pc:docMk/>
            <pc:sldMk cId="1471058815" sldId="671"/>
            <ac:picMk id="3" creationId="{34228AAB-D3D6-4644-B3A3-0F829E2E34E9}"/>
          </ac:picMkLst>
        </pc:picChg>
        <pc:picChg chg="mod">
          <ac:chgData name="Paul Warburton" userId="cd8739bb-441e-468f-9537-9b127cd2042d" providerId="ADAL" clId="{EAD67F15-6E37-4616-B5FB-D9A786390104}" dt="2020-11-03T09:54:35.158" v="232"/>
          <ac:picMkLst>
            <pc:docMk/>
            <pc:sldMk cId="1471058815" sldId="671"/>
            <ac:picMk id="1026" creationId="{985A2B8B-3085-410B-9A31-DE8B959ED1A2}"/>
          </ac:picMkLst>
        </pc:picChg>
      </pc:sldChg>
      <pc:sldChg chg="modSp del modNotes">
        <pc:chgData name="Paul Warburton" userId="cd8739bb-441e-468f-9537-9b127cd2042d" providerId="ADAL" clId="{EAD67F15-6E37-4616-B5FB-D9A786390104}" dt="2020-11-03T11:42:19.611" v="943" actId="47"/>
        <pc:sldMkLst>
          <pc:docMk/>
          <pc:sldMk cId="1499884309" sldId="672"/>
        </pc:sldMkLst>
        <pc:spChg chg="mod">
          <ac:chgData name="Paul Warburton" userId="cd8739bb-441e-468f-9537-9b127cd2042d" providerId="ADAL" clId="{EAD67F15-6E37-4616-B5FB-D9A786390104}" dt="2020-11-03T09:54:35.158" v="232"/>
          <ac:spMkLst>
            <pc:docMk/>
            <pc:sldMk cId="1499884309" sldId="672"/>
            <ac:spMk id="2" creationId="{7F01401D-8E2E-46B4-8B59-CF70188E700A}"/>
          </ac:spMkLst>
        </pc:spChg>
        <pc:spChg chg="mod">
          <ac:chgData name="Paul Warburton" userId="cd8739bb-441e-468f-9537-9b127cd2042d" providerId="ADAL" clId="{EAD67F15-6E37-4616-B5FB-D9A786390104}" dt="2020-11-03T09:54:35.158" v="232"/>
          <ac:spMkLst>
            <pc:docMk/>
            <pc:sldMk cId="1499884309" sldId="672"/>
            <ac:spMk id="4" creationId="{00000000-0000-0000-0000-000000000000}"/>
          </ac:spMkLst>
        </pc:spChg>
        <pc:spChg chg="mod">
          <ac:chgData name="Paul Warburton" userId="cd8739bb-441e-468f-9537-9b127cd2042d" providerId="ADAL" clId="{EAD67F15-6E37-4616-B5FB-D9A786390104}" dt="2020-11-03T09:54:35.158" v="232"/>
          <ac:spMkLst>
            <pc:docMk/>
            <pc:sldMk cId="1499884309" sldId="672"/>
            <ac:spMk id="23" creationId="{00000000-0000-0000-0000-000000000000}"/>
          </ac:spMkLst>
        </pc:spChg>
        <pc:picChg chg="mod">
          <ac:chgData name="Paul Warburton" userId="cd8739bb-441e-468f-9537-9b127cd2042d" providerId="ADAL" clId="{EAD67F15-6E37-4616-B5FB-D9A786390104}" dt="2020-11-03T09:54:35.158" v="232"/>
          <ac:picMkLst>
            <pc:docMk/>
            <pc:sldMk cId="1499884309" sldId="672"/>
            <ac:picMk id="7" creationId="{5DE7C6CF-AF7F-450D-BE9B-69EECC95C61D}"/>
          </ac:picMkLst>
        </pc:picChg>
        <pc:picChg chg="mod">
          <ac:chgData name="Paul Warburton" userId="cd8739bb-441e-468f-9537-9b127cd2042d" providerId="ADAL" clId="{EAD67F15-6E37-4616-B5FB-D9A786390104}" dt="2020-11-03T09:54:35.158" v="232"/>
          <ac:picMkLst>
            <pc:docMk/>
            <pc:sldMk cId="1499884309" sldId="672"/>
            <ac:picMk id="1026" creationId="{985A2B8B-3085-410B-9A31-DE8B959ED1A2}"/>
          </ac:picMkLst>
        </pc:picChg>
      </pc:sldChg>
      <pc:sldChg chg="modSp del modNotes">
        <pc:chgData name="Paul Warburton" userId="cd8739bb-441e-468f-9537-9b127cd2042d" providerId="ADAL" clId="{EAD67F15-6E37-4616-B5FB-D9A786390104}" dt="2020-11-03T12:36:32.359" v="970" actId="47"/>
        <pc:sldMkLst>
          <pc:docMk/>
          <pc:sldMk cId="1230687662" sldId="673"/>
        </pc:sldMkLst>
        <pc:spChg chg="mod">
          <ac:chgData name="Paul Warburton" userId="cd8739bb-441e-468f-9537-9b127cd2042d" providerId="ADAL" clId="{EAD67F15-6E37-4616-B5FB-D9A786390104}" dt="2020-11-03T09:54:35.158" v="232"/>
          <ac:spMkLst>
            <pc:docMk/>
            <pc:sldMk cId="1230687662" sldId="673"/>
            <ac:spMk id="2" creationId="{7F01401D-8E2E-46B4-8B59-CF70188E700A}"/>
          </ac:spMkLst>
        </pc:spChg>
        <pc:spChg chg="mod">
          <ac:chgData name="Paul Warburton" userId="cd8739bb-441e-468f-9537-9b127cd2042d" providerId="ADAL" clId="{EAD67F15-6E37-4616-B5FB-D9A786390104}" dt="2020-11-03T09:54:35.158" v="232"/>
          <ac:spMkLst>
            <pc:docMk/>
            <pc:sldMk cId="1230687662" sldId="673"/>
            <ac:spMk id="4" creationId="{00000000-0000-0000-0000-000000000000}"/>
          </ac:spMkLst>
        </pc:spChg>
        <pc:spChg chg="mod">
          <ac:chgData name="Paul Warburton" userId="cd8739bb-441e-468f-9537-9b127cd2042d" providerId="ADAL" clId="{EAD67F15-6E37-4616-B5FB-D9A786390104}" dt="2020-11-03T09:54:35.158" v="232"/>
          <ac:spMkLst>
            <pc:docMk/>
            <pc:sldMk cId="1230687662" sldId="673"/>
            <ac:spMk id="23" creationId="{00000000-0000-0000-0000-000000000000}"/>
          </ac:spMkLst>
        </pc:spChg>
        <pc:picChg chg="mod">
          <ac:chgData name="Paul Warburton" userId="cd8739bb-441e-468f-9537-9b127cd2042d" providerId="ADAL" clId="{EAD67F15-6E37-4616-B5FB-D9A786390104}" dt="2020-11-03T09:54:35.158" v="232"/>
          <ac:picMkLst>
            <pc:docMk/>
            <pc:sldMk cId="1230687662" sldId="673"/>
            <ac:picMk id="6" creationId="{D91DAFAA-FA8B-4D77-B52B-A71EA117C868}"/>
          </ac:picMkLst>
        </pc:picChg>
        <pc:picChg chg="mod">
          <ac:chgData name="Paul Warburton" userId="cd8739bb-441e-468f-9537-9b127cd2042d" providerId="ADAL" clId="{EAD67F15-6E37-4616-B5FB-D9A786390104}" dt="2020-11-03T09:54:35.158" v="232"/>
          <ac:picMkLst>
            <pc:docMk/>
            <pc:sldMk cId="1230687662" sldId="673"/>
            <ac:picMk id="8" creationId="{03EB77BC-2CE4-4A42-8D85-F34333D7440D}"/>
          </ac:picMkLst>
        </pc:picChg>
        <pc:picChg chg="mod">
          <ac:chgData name="Paul Warburton" userId="cd8739bb-441e-468f-9537-9b127cd2042d" providerId="ADAL" clId="{EAD67F15-6E37-4616-B5FB-D9A786390104}" dt="2020-11-03T09:54:35.158" v="232"/>
          <ac:picMkLst>
            <pc:docMk/>
            <pc:sldMk cId="1230687662" sldId="673"/>
            <ac:picMk id="1026" creationId="{985A2B8B-3085-410B-9A31-DE8B959ED1A2}"/>
          </ac:picMkLst>
        </pc:picChg>
      </pc:sldChg>
      <pc:sldChg chg="modSp del modNotes">
        <pc:chgData name="Paul Warburton" userId="cd8739bb-441e-468f-9537-9b127cd2042d" providerId="ADAL" clId="{EAD67F15-6E37-4616-B5FB-D9A786390104}" dt="2020-11-03T12:39:07.864" v="1008" actId="47"/>
        <pc:sldMkLst>
          <pc:docMk/>
          <pc:sldMk cId="1551985128" sldId="674"/>
        </pc:sldMkLst>
        <pc:spChg chg="mod">
          <ac:chgData name="Paul Warburton" userId="cd8739bb-441e-468f-9537-9b127cd2042d" providerId="ADAL" clId="{EAD67F15-6E37-4616-B5FB-D9A786390104}" dt="2020-11-03T09:54:35.158" v="232"/>
          <ac:spMkLst>
            <pc:docMk/>
            <pc:sldMk cId="1551985128" sldId="674"/>
            <ac:spMk id="2" creationId="{7F01401D-8E2E-46B4-8B59-CF70188E700A}"/>
          </ac:spMkLst>
        </pc:spChg>
        <pc:spChg chg="mod">
          <ac:chgData name="Paul Warburton" userId="cd8739bb-441e-468f-9537-9b127cd2042d" providerId="ADAL" clId="{EAD67F15-6E37-4616-B5FB-D9A786390104}" dt="2020-11-03T09:54:35.158" v="232"/>
          <ac:spMkLst>
            <pc:docMk/>
            <pc:sldMk cId="1551985128" sldId="674"/>
            <ac:spMk id="4" creationId="{00000000-0000-0000-0000-000000000000}"/>
          </ac:spMkLst>
        </pc:spChg>
        <pc:spChg chg="mod">
          <ac:chgData name="Paul Warburton" userId="cd8739bb-441e-468f-9537-9b127cd2042d" providerId="ADAL" clId="{EAD67F15-6E37-4616-B5FB-D9A786390104}" dt="2020-11-03T09:54:35.158" v="232"/>
          <ac:spMkLst>
            <pc:docMk/>
            <pc:sldMk cId="1551985128" sldId="674"/>
            <ac:spMk id="23" creationId="{00000000-0000-0000-0000-000000000000}"/>
          </ac:spMkLst>
        </pc:spChg>
        <pc:picChg chg="mod">
          <ac:chgData name="Paul Warburton" userId="cd8739bb-441e-468f-9537-9b127cd2042d" providerId="ADAL" clId="{EAD67F15-6E37-4616-B5FB-D9A786390104}" dt="2020-11-03T09:54:35.158" v="232"/>
          <ac:picMkLst>
            <pc:docMk/>
            <pc:sldMk cId="1551985128" sldId="674"/>
            <ac:picMk id="3" creationId="{F0B039A3-F32E-4F6A-AC88-420852444DA2}"/>
          </ac:picMkLst>
        </pc:picChg>
        <pc:picChg chg="mod">
          <ac:chgData name="Paul Warburton" userId="cd8739bb-441e-468f-9537-9b127cd2042d" providerId="ADAL" clId="{EAD67F15-6E37-4616-B5FB-D9A786390104}" dt="2020-11-03T09:54:35.158" v="232"/>
          <ac:picMkLst>
            <pc:docMk/>
            <pc:sldMk cId="1551985128" sldId="674"/>
            <ac:picMk id="1026" creationId="{985A2B8B-3085-410B-9A31-DE8B959ED1A2}"/>
          </ac:picMkLst>
        </pc:picChg>
      </pc:sldChg>
      <pc:sldChg chg="modSp del modNotes">
        <pc:chgData name="Paul Warburton" userId="cd8739bb-441e-468f-9537-9b127cd2042d" providerId="ADAL" clId="{EAD67F15-6E37-4616-B5FB-D9A786390104}" dt="2020-11-03T12:41:09.245" v="1033" actId="47"/>
        <pc:sldMkLst>
          <pc:docMk/>
          <pc:sldMk cId="3883622474" sldId="676"/>
        </pc:sldMkLst>
        <pc:spChg chg="mod">
          <ac:chgData name="Paul Warburton" userId="cd8739bb-441e-468f-9537-9b127cd2042d" providerId="ADAL" clId="{EAD67F15-6E37-4616-B5FB-D9A786390104}" dt="2020-11-03T09:54:35.158" v="232"/>
          <ac:spMkLst>
            <pc:docMk/>
            <pc:sldMk cId="3883622474" sldId="676"/>
            <ac:spMk id="2" creationId="{7F01401D-8E2E-46B4-8B59-CF70188E700A}"/>
          </ac:spMkLst>
        </pc:spChg>
        <pc:spChg chg="mod">
          <ac:chgData name="Paul Warburton" userId="cd8739bb-441e-468f-9537-9b127cd2042d" providerId="ADAL" clId="{EAD67F15-6E37-4616-B5FB-D9A786390104}" dt="2020-11-03T09:54:35.158" v="232"/>
          <ac:spMkLst>
            <pc:docMk/>
            <pc:sldMk cId="3883622474" sldId="676"/>
            <ac:spMk id="4" creationId="{00000000-0000-0000-0000-000000000000}"/>
          </ac:spMkLst>
        </pc:spChg>
        <pc:spChg chg="mod">
          <ac:chgData name="Paul Warburton" userId="cd8739bb-441e-468f-9537-9b127cd2042d" providerId="ADAL" clId="{EAD67F15-6E37-4616-B5FB-D9A786390104}" dt="2020-11-03T09:54:35.158" v="232"/>
          <ac:spMkLst>
            <pc:docMk/>
            <pc:sldMk cId="3883622474" sldId="676"/>
            <ac:spMk id="23" creationId="{00000000-0000-0000-0000-000000000000}"/>
          </ac:spMkLst>
        </pc:spChg>
        <pc:picChg chg="mod">
          <ac:chgData name="Paul Warburton" userId="cd8739bb-441e-468f-9537-9b127cd2042d" providerId="ADAL" clId="{EAD67F15-6E37-4616-B5FB-D9A786390104}" dt="2020-11-03T09:54:35.158" v="232"/>
          <ac:picMkLst>
            <pc:docMk/>
            <pc:sldMk cId="3883622474" sldId="676"/>
            <ac:picMk id="5" creationId="{CE61D6E8-F93A-4E43-BCC0-17990B73A404}"/>
          </ac:picMkLst>
        </pc:picChg>
        <pc:picChg chg="mod">
          <ac:chgData name="Paul Warburton" userId="cd8739bb-441e-468f-9537-9b127cd2042d" providerId="ADAL" clId="{EAD67F15-6E37-4616-B5FB-D9A786390104}" dt="2020-11-03T09:54:35.158" v="232"/>
          <ac:picMkLst>
            <pc:docMk/>
            <pc:sldMk cId="3883622474" sldId="676"/>
            <ac:picMk id="8" creationId="{F8CFF42D-1ADA-40B3-8325-FD38E72C08C2}"/>
          </ac:picMkLst>
        </pc:picChg>
        <pc:picChg chg="mod">
          <ac:chgData name="Paul Warburton" userId="cd8739bb-441e-468f-9537-9b127cd2042d" providerId="ADAL" clId="{EAD67F15-6E37-4616-B5FB-D9A786390104}" dt="2020-11-03T09:54:35.158" v="232"/>
          <ac:picMkLst>
            <pc:docMk/>
            <pc:sldMk cId="3883622474" sldId="676"/>
            <ac:picMk id="1026" creationId="{985A2B8B-3085-410B-9A31-DE8B959ED1A2}"/>
          </ac:picMkLst>
        </pc:picChg>
      </pc:sldChg>
      <pc:sldChg chg="modSp del modNotes">
        <pc:chgData name="Paul Warburton" userId="cd8739bb-441e-468f-9537-9b127cd2042d" providerId="ADAL" clId="{EAD67F15-6E37-4616-B5FB-D9A786390104}" dt="2020-11-03T10:45:49.760" v="621" actId="47"/>
        <pc:sldMkLst>
          <pc:docMk/>
          <pc:sldMk cId="3732419506" sldId="677"/>
        </pc:sldMkLst>
        <pc:spChg chg="mod">
          <ac:chgData name="Paul Warburton" userId="cd8739bb-441e-468f-9537-9b127cd2042d" providerId="ADAL" clId="{EAD67F15-6E37-4616-B5FB-D9A786390104}" dt="2020-11-03T09:54:35.158" v="232"/>
          <ac:spMkLst>
            <pc:docMk/>
            <pc:sldMk cId="3732419506" sldId="677"/>
            <ac:spMk id="2" creationId="{7F01401D-8E2E-46B4-8B59-CF70188E700A}"/>
          </ac:spMkLst>
        </pc:spChg>
        <pc:spChg chg="mod">
          <ac:chgData name="Paul Warburton" userId="cd8739bb-441e-468f-9537-9b127cd2042d" providerId="ADAL" clId="{EAD67F15-6E37-4616-B5FB-D9A786390104}" dt="2020-11-03T09:54:35.158" v="232"/>
          <ac:spMkLst>
            <pc:docMk/>
            <pc:sldMk cId="3732419506" sldId="677"/>
            <ac:spMk id="4" creationId="{00000000-0000-0000-0000-000000000000}"/>
          </ac:spMkLst>
        </pc:spChg>
        <pc:spChg chg="mod">
          <ac:chgData name="Paul Warburton" userId="cd8739bb-441e-468f-9537-9b127cd2042d" providerId="ADAL" clId="{EAD67F15-6E37-4616-B5FB-D9A786390104}" dt="2020-11-03T09:54:35.158" v="232"/>
          <ac:spMkLst>
            <pc:docMk/>
            <pc:sldMk cId="3732419506" sldId="677"/>
            <ac:spMk id="23" creationId="{00000000-0000-0000-0000-000000000000}"/>
          </ac:spMkLst>
        </pc:spChg>
        <pc:picChg chg="mod">
          <ac:chgData name="Paul Warburton" userId="cd8739bb-441e-468f-9537-9b127cd2042d" providerId="ADAL" clId="{EAD67F15-6E37-4616-B5FB-D9A786390104}" dt="2020-11-03T09:54:35.158" v="232"/>
          <ac:picMkLst>
            <pc:docMk/>
            <pc:sldMk cId="3732419506" sldId="677"/>
            <ac:picMk id="3" creationId="{B4D2D0FA-38EC-4ECF-83D9-A287DD9A21DD}"/>
          </ac:picMkLst>
        </pc:picChg>
        <pc:picChg chg="mod">
          <ac:chgData name="Paul Warburton" userId="cd8739bb-441e-468f-9537-9b127cd2042d" providerId="ADAL" clId="{EAD67F15-6E37-4616-B5FB-D9A786390104}" dt="2020-11-03T09:54:35.158" v="232"/>
          <ac:picMkLst>
            <pc:docMk/>
            <pc:sldMk cId="3732419506" sldId="677"/>
            <ac:picMk id="6" creationId="{983AAF4F-6F6B-48C7-856F-12A28B33F655}"/>
          </ac:picMkLst>
        </pc:picChg>
      </pc:sldChg>
      <pc:sldChg chg="modSp del modNotes">
        <pc:chgData name="Paul Warburton" userId="cd8739bb-441e-468f-9537-9b127cd2042d" providerId="ADAL" clId="{EAD67F15-6E37-4616-B5FB-D9A786390104}" dt="2020-11-03T10:58:42.833" v="686" actId="47"/>
        <pc:sldMkLst>
          <pc:docMk/>
          <pc:sldMk cId="1575467758" sldId="678"/>
        </pc:sldMkLst>
        <pc:spChg chg="mod">
          <ac:chgData name="Paul Warburton" userId="cd8739bb-441e-468f-9537-9b127cd2042d" providerId="ADAL" clId="{EAD67F15-6E37-4616-B5FB-D9A786390104}" dt="2020-11-03T09:54:35.158" v="232"/>
          <ac:spMkLst>
            <pc:docMk/>
            <pc:sldMk cId="1575467758" sldId="678"/>
            <ac:spMk id="4" creationId="{00000000-0000-0000-0000-000000000000}"/>
          </ac:spMkLst>
        </pc:spChg>
        <pc:spChg chg="mod">
          <ac:chgData name="Paul Warburton" userId="cd8739bb-441e-468f-9537-9b127cd2042d" providerId="ADAL" clId="{EAD67F15-6E37-4616-B5FB-D9A786390104}" dt="2020-11-03T09:54:35.158" v="232"/>
          <ac:spMkLst>
            <pc:docMk/>
            <pc:sldMk cId="1575467758" sldId="678"/>
            <ac:spMk id="23" creationId="{00000000-0000-0000-0000-000000000000}"/>
          </ac:spMkLst>
        </pc:spChg>
        <pc:picChg chg="mod">
          <ac:chgData name="Paul Warburton" userId="cd8739bb-441e-468f-9537-9b127cd2042d" providerId="ADAL" clId="{EAD67F15-6E37-4616-B5FB-D9A786390104}" dt="2020-11-03T09:54:35.158" v="232"/>
          <ac:picMkLst>
            <pc:docMk/>
            <pc:sldMk cId="1575467758" sldId="678"/>
            <ac:picMk id="7" creationId="{8D5C1A47-DB63-47C0-8479-49433932546F}"/>
          </ac:picMkLst>
        </pc:picChg>
        <pc:picChg chg="mod">
          <ac:chgData name="Paul Warburton" userId="cd8739bb-441e-468f-9537-9b127cd2042d" providerId="ADAL" clId="{EAD67F15-6E37-4616-B5FB-D9A786390104}" dt="2020-11-03T09:54:35.158" v="232"/>
          <ac:picMkLst>
            <pc:docMk/>
            <pc:sldMk cId="1575467758" sldId="678"/>
            <ac:picMk id="1026" creationId="{9CDEA291-4295-40B3-8653-0E7ABAF93994}"/>
          </ac:picMkLst>
        </pc:picChg>
        <pc:picChg chg="mod">
          <ac:chgData name="Paul Warburton" userId="cd8739bb-441e-468f-9537-9b127cd2042d" providerId="ADAL" clId="{EAD67F15-6E37-4616-B5FB-D9A786390104}" dt="2020-11-03T09:54:35.158" v="232"/>
          <ac:picMkLst>
            <pc:docMk/>
            <pc:sldMk cId="1575467758" sldId="678"/>
            <ac:picMk id="1028" creationId="{B25D321E-B56C-467A-A81E-E5CCBBE98164}"/>
          </ac:picMkLst>
        </pc:picChg>
      </pc:sldChg>
      <pc:sldChg chg="modSp del modNotes">
        <pc:chgData name="Paul Warburton" userId="cd8739bb-441e-468f-9537-9b127cd2042d" providerId="ADAL" clId="{EAD67F15-6E37-4616-B5FB-D9A786390104}" dt="2020-11-03T10:47:33.485" v="633" actId="47"/>
        <pc:sldMkLst>
          <pc:docMk/>
          <pc:sldMk cId="3901351876" sldId="679"/>
        </pc:sldMkLst>
        <pc:spChg chg="mod">
          <ac:chgData name="Paul Warburton" userId="cd8739bb-441e-468f-9537-9b127cd2042d" providerId="ADAL" clId="{EAD67F15-6E37-4616-B5FB-D9A786390104}" dt="2020-11-03T09:54:35.158" v="232"/>
          <ac:spMkLst>
            <pc:docMk/>
            <pc:sldMk cId="3901351876" sldId="679"/>
            <ac:spMk id="4" creationId="{00000000-0000-0000-0000-000000000000}"/>
          </ac:spMkLst>
        </pc:spChg>
        <pc:spChg chg="mod">
          <ac:chgData name="Paul Warburton" userId="cd8739bb-441e-468f-9537-9b127cd2042d" providerId="ADAL" clId="{EAD67F15-6E37-4616-B5FB-D9A786390104}" dt="2020-11-03T09:54:35.158" v="232"/>
          <ac:spMkLst>
            <pc:docMk/>
            <pc:sldMk cId="3901351876" sldId="679"/>
            <ac:spMk id="23" creationId="{00000000-0000-0000-0000-000000000000}"/>
          </ac:spMkLst>
        </pc:spChg>
        <pc:picChg chg="mod">
          <ac:chgData name="Paul Warburton" userId="cd8739bb-441e-468f-9537-9b127cd2042d" providerId="ADAL" clId="{EAD67F15-6E37-4616-B5FB-D9A786390104}" dt="2020-11-03T09:54:35.158" v="232"/>
          <ac:picMkLst>
            <pc:docMk/>
            <pc:sldMk cId="3901351876" sldId="679"/>
            <ac:picMk id="6" creationId="{45F4EBC8-3510-45A3-ABC4-9959808E456C}"/>
          </ac:picMkLst>
        </pc:picChg>
        <pc:picChg chg="mod">
          <ac:chgData name="Paul Warburton" userId="cd8739bb-441e-468f-9537-9b127cd2042d" providerId="ADAL" clId="{EAD67F15-6E37-4616-B5FB-D9A786390104}" dt="2020-11-03T09:54:35.158" v="232"/>
          <ac:picMkLst>
            <pc:docMk/>
            <pc:sldMk cId="3901351876" sldId="679"/>
            <ac:picMk id="1026" creationId="{181A1A40-4250-4C4C-8501-C85162141290}"/>
          </ac:picMkLst>
        </pc:picChg>
        <pc:picChg chg="mod">
          <ac:chgData name="Paul Warburton" userId="cd8739bb-441e-468f-9537-9b127cd2042d" providerId="ADAL" clId="{EAD67F15-6E37-4616-B5FB-D9A786390104}" dt="2020-11-03T09:54:35.158" v="232"/>
          <ac:picMkLst>
            <pc:docMk/>
            <pc:sldMk cId="3901351876" sldId="679"/>
            <ac:picMk id="1028" creationId="{DD793723-C562-4398-9D1A-8543FF8BE993}"/>
          </ac:picMkLst>
        </pc:picChg>
      </pc:sldChg>
      <pc:sldChg chg="addSp delSp modSp add del mod modNotes">
        <pc:chgData name="Paul Warburton" userId="cd8739bb-441e-468f-9537-9b127cd2042d" providerId="ADAL" clId="{EAD67F15-6E37-4616-B5FB-D9A786390104}" dt="2020-11-03T11:00:21.621" v="702" actId="47"/>
        <pc:sldMkLst>
          <pc:docMk/>
          <pc:sldMk cId="1087838182" sldId="680"/>
        </pc:sldMkLst>
        <pc:spChg chg="mod">
          <ac:chgData name="Paul Warburton" userId="cd8739bb-441e-468f-9537-9b127cd2042d" providerId="ADAL" clId="{EAD67F15-6E37-4616-B5FB-D9A786390104}" dt="2020-11-03T09:54:35.158" v="232"/>
          <ac:spMkLst>
            <pc:docMk/>
            <pc:sldMk cId="1087838182" sldId="680"/>
            <ac:spMk id="4" creationId="{00000000-0000-0000-0000-000000000000}"/>
          </ac:spMkLst>
        </pc:spChg>
        <pc:spChg chg="add mod">
          <ac:chgData name="Paul Warburton" userId="cd8739bb-441e-468f-9537-9b127cd2042d" providerId="ADAL" clId="{EAD67F15-6E37-4616-B5FB-D9A786390104}" dt="2020-11-03T09:54:35.158" v="232"/>
          <ac:spMkLst>
            <pc:docMk/>
            <pc:sldMk cId="1087838182" sldId="680"/>
            <ac:spMk id="5" creationId="{4DA4FBD1-FF56-425C-9516-2321126DF068}"/>
          </ac:spMkLst>
        </pc:spChg>
        <pc:spChg chg="mod">
          <ac:chgData name="Paul Warburton" userId="cd8739bb-441e-468f-9537-9b127cd2042d" providerId="ADAL" clId="{EAD67F15-6E37-4616-B5FB-D9A786390104}" dt="2020-11-03T09:54:35.158" v="232"/>
          <ac:spMkLst>
            <pc:docMk/>
            <pc:sldMk cId="1087838182" sldId="680"/>
            <ac:spMk id="23" creationId="{00000000-0000-0000-0000-000000000000}"/>
          </ac:spMkLst>
        </pc:spChg>
        <pc:picChg chg="add del mod">
          <ac:chgData name="Paul Warburton" userId="cd8739bb-441e-468f-9537-9b127cd2042d" providerId="ADAL" clId="{EAD67F15-6E37-4616-B5FB-D9A786390104}" dt="2020-11-03T09:24:09.756" v="50" actId="21"/>
          <ac:picMkLst>
            <pc:docMk/>
            <pc:sldMk cId="1087838182" sldId="680"/>
            <ac:picMk id="2" creationId="{D78F8355-2B05-4B93-A470-88A7AB82C4B8}"/>
          </ac:picMkLst>
        </pc:picChg>
        <pc:picChg chg="add mod">
          <ac:chgData name="Paul Warburton" userId="cd8739bb-441e-468f-9537-9b127cd2042d" providerId="ADAL" clId="{EAD67F15-6E37-4616-B5FB-D9A786390104}" dt="2020-11-03T09:54:35.158" v="232"/>
          <ac:picMkLst>
            <pc:docMk/>
            <pc:sldMk cId="1087838182" sldId="680"/>
            <ac:picMk id="3" creationId="{950FE4C0-834E-4A48-BFBD-350CA080ABA2}"/>
          </ac:picMkLst>
        </pc:picChg>
        <pc:picChg chg="add del mod">
          <ac:chgData name="Paul Warburton" userId="cd8739bb-441e-468f-9537-9b127cd2042d" providerId="ADAL" clId="{EAD67F15-6E37-4616-B5FB-D9A786390104}" dt="2020-11-03T09:27:11.959" v="174" actId="21"/>
          <ac:picMkLst>
            <pc:docMk/>
            <pc:sldMk cId="1087838182" sldId="680"/>
            <ac:picMk id="6" creationId="{2DC7C205-5840-43FF-943C-E64572AFA0DE}"/>
          </ac:picMkLst>
        </pc:picChg>
        <pc:picChg chg="del">
          <ac:chgData name="Paul Warburton" userId="cd8739bb-441e-468f-9537-9b127cd2042d" providerId="ADAL" clId="{EAD67F15-6E37-4616-B5FB-D9A786390104}" dt="2020-11-03T09:12:26.109" v="33" actId="478"/>
          <ac:picMkLst>
            <pc:docMk/>
            <pc:sldMk cId="1087838182" sldId="680"/>
            <ac:picMk id="7" creationId="{8D5C1A47-DB63-47C0-8479-49433932546F}"/>
          </ac:picMkLst>
        </pc:picChg>
        <pc:picChg chg="add mod">
          <ac:chgData name="Paul Warburton" userId="cd8739bb-441e-468f-9537-9b127cd2042d" providerId="ADAL" clId="{EAD67F15-6E37-4616-B5FB-D9A786390104}" dt="2020-11-03T09:54:35.158" v="232"/>
          <ac:picMkLst>
            <pc:docMk/>
            <pc:sldMk cId="1087838182" sldId="680"/>
            <ac:picMk id="8" creationId="{73871C19-70E0-49DD-898A-647D400BC13C}"/>
          </ac:picMkLst>
        </pc:picChg>
        <pc:picChg chg="del">
          <ac:chgData name="Paul Warburton" userId="cd8739bb-441e-468f-9537-9b127cd2042d" providerId="ADAL" clId="{EAD67F15-6E37-4616-B5FB-D9A786390104}" dt="2020-11-03T09:12:23.116" v="31" actId="478"/>
          <ac:picMkLst>
            <pc:docMk/>
            <pc:sldMk cId="1087838182" sldId="680"/>
            <ac:picMk id="1026" creationId="{9CDEA291-4295-40B3-8653-0E7ABAF93994}"/>
          </ac:picMkLst>
        </pc:picChg>
        <pc:picChg chg="del">
          <ac:chgData name="Paul Warburton" userId="cd8739bb-441e-468f-9537-9b127cd2042d" providerId="ADAL" clId="{EAD67F15-6E37-4616-B5FB-D9A786390104}" dt="2020-11-03T09:12:24.478" v="32" actId="478"/>
          <ac:picMkLst>
            <pc:docMk/>
            <pc:sldMk cId="1087838182" sldId="680"/>
            <ac:picMk id="1028" creationId="{B25D321E-B56C-467A-A81E-E5CCBBE98164}"/>
          </ac:picMkLst>
        </pc:picChg>
      </pc:sldChg>
      <pc:sldChg chg="new del">
        <pc:chgData name="Paul Warburton" userId="cd8739bb-441e-468f-9537-9b127cd2042d" providerId="ADAL" clId="{EAD67F15-6E37-4616-B5FB-D9A786390104}" dt="2020-11-03T09:50:53.992" v="219" actId="680"/>
        <pc:sldMkLst>
          <pc:docMk/>
          <pc:sldMk cId="3279214864" sldId="681"/>
        </pc:sldMkLst>
      </pc:sldChg>
      <pc:sldChg chg="modSp add del mod">
        <pc:chgData name="Paul Warburton" userId="cd8739bb-441e-468f-9537-9b127cd2042d" providerId="ADAL" clId="{EAD67F15-6E37-4616-B5FB-D9A786390104}" dt="2020-11-03T10:01:09.840" v="337" actId="47"/>
        <pc:sldMkLst>
          <pc:docMk/>
          <pc:sldMk cId="2180095617" sldId="1639"/>
        </pc:sldMkLst>
        <pc:spChg chg="mod">
          <ac:chgData name="Paul Warburton" userId="cd8739bb-441e-468f-9537-9b127cd2042d" providerId="ADAL" clId="{EAD67F15-6E37-4616-B5FB-D9A786390104}" dt="2020-11-03T10:00:55.040" v="336" actId="1076"/>
          <ac:spMkLst>
            <pc:docMk/>
            <pc:sldMk cId="2180095617" sldId="1639"/>
            <ac:spMk id="2" creationId="{20BE2E01-2313-4684-990D-49B3E1485904}"/>
          </ac:spMkLst>
        </pc:spChg>
      </pc:sldChg>
      <pc:sldChg chg="addSp delSp modSp add mod ord">
        <pc:chgData name="Paul Warburton" userId="cd8739bb-441e-468f-9537-9b127cd2042d" providerId="ADAL" clId="{EAD67F15-6E37-4616-B5FB-D9A786390104}" dt="2020-11-03T10:34:30.217" v="507" actId="14100"/>
        <pc:sldMkLst>
          <pc:docMk/>
          <pc:sldMk cId="1326385695" sldId="1649"/>
        </pc:sldMkLst>
        <pc:spChg chg="mod">
          <ac:chgData name="Paul Warburton" userId="cd8739bb-441e-468f-9537-9b127cd2042d" providerId="ADAL" clId="{EAD67F15-6E37-4616-B5FB-D9A786390104}" dt="2020-11-03T10:04:55.719" v="344"/>
          <ac:spMkLst>
            <pc:docMk/>
            <pc:sldMk cId="1326385695" sldId="1649"/>
            <ac:spMk id="4" creationId="{66B37FF6-1C39-48B1-A6B9-10F909F9D5EE}"/>
          </ac:spMkLst>
        </pc:spChg>
        <pc:spChg chg="add del mod">
          <ac:chgData name="Paul Warburton" userId="cd8739bb-441e-468f-9537-9b127cd2042d" providerId="ADAL" clId="{EAD67F15-6E37-4616-B5FB-D9A786390104}" dt="2020-11-03T09:59:13.790" v="305" actId="478"/>
          <ac:spMkLst>
            <pc:docMk/>
            <pc:sldMk cId="1326385695" sldId="1649"/>
            <ac:spMk id="5" creationId="{35F6DC36-A3C3-49A0-8E0B-F8873DD68F0D}"/>
          </ac:spMkLst>
        </pc:spChg>
        <pc:spChg chg="add del mod">
          <ac:chgData name="Paul Warburton" userId="cd8739bb-441e-468f-9537-9b127cd2042d" providerId="ADAL" clId="{EAD67F15-6E37-4616-B5FB-D9A786390104}" dt="2020-11-03T09:59:52.910" v="322" actId="478"/>
          <ac:spMkLst>
            <pc:docMk/>
            <pc:sldMk cId="1326385695" sldId="1649"/>
            <ac:spMk id="7" creationId="{18078573-EF4F-4535-9B5C-9897A51CE615}"/>
          </ac:spMkLst>
        </pc:spChg>
        <pc:spChg chg="add mod">
          <ac:chgData name="Paul Warburton" userId="cd8739bb-441e-468f-9537-9b127cd2042d" providerId="ADAL" clId="{EAD67F15-6E37-4616-B5FB-D9A786390104}" dt="2020-11-03T10:04:55.719" v="344"/>
          <ac:spMkLst>
            <pc:docMk/>
            <pc:sldMk cId="1326385695" sldId="1649"/>
            <ac:spMk id="9" creationId="{7199D528-E217-4220-B690-0BB8DEDF549E}"/>
          </ac:spMkLst>
        </pc:spChg>
        <pc:picChg chg="add del mod">
          <ac:chgData name="Paul Warburton" userId="cd8739bb-441e-468f-9537-9b127cd2042d" providerId="ADAL" clId="{EAD67F15-6E37-4616-B5FB-D9A786390104}" dt="2020-11-03T10:00:00.218" v="332" actId="478"/>
          <ac:picMkLst>
            <pc:docMk/>
            <pc:sldMk cId="1326385695" sldId="1649"/>
            <ac:picMk id="3" creationId="{632718FC-D45A-4446-8B46-A8A6D1E29D54}"/>
          </ac:picMkLst>
        </pc:picChg>
        <pc:picChg chg="add mod ord">
          <ac:chgData name="Paul Warburton" userId="cd8739bb-441e-468f-9537-9b127cd2042d" providerId="ADAL" clId="{EAD67F15-6E37-4616-B5FB-D9A786390104}" dt="2020-11-03T10:34:30.217" v="507" actId="14100"/>
          <ac:picMkLst>
            <pc:docMk/>
            <pc:sldMk cId="1326385695" sldId="1649"/>
            <ac:picMk id="11" creationId="{F42FA3F4-348A-40F5-87BA-34115B16AF63}"/>
          </ac:picMkLst>
        </pc:picChg>
        <pc:picChg chg="mod">
          <ac:chgData name="Paul Warburton" userId="cd8739bb-441e-468f-9537-9b127cd2042d" providerId="ADAL" clId="{EAD67F15-6E37-4616-B5FB-D9A786390104}" dt="2020-11-03T10:32:59.297" v="503" actId="14100"/>
          <ac:picMkLst>
            <pc:docMk/>
            <pc:sldMk cId="1326385695" sldId="1649"/>
            <ac:picMk id="1026" creationId="{E2DC28C7-3744-4114-B311-D3463B5D2624}"/>
          </ac:picMkLst>
        </pc:picChg>
      </pc:sldChg>
      <pc:sldChg chg="new del">
        <pc:chgData name="Paul Warburton" userId="cd8739bb-441e-468f-9537-9b127cd2042d" providerId="ADAL" clId="{EAD67F15-6E37-4616-B5FB-D9A786390104}" dt="2020-11-03T10:14:49.836" v="360" actId="47"/>
        <pc:sldMkLst>
          <pc:docMk/>
          <pc:sldMk cId="3652802468" sldId="1650"/>
        </pc:sldMkLst>
      </pc:sldChg>
      <pc:sldChg chg="addSp delSp modSp new mod">
        <pc:chgData name="Paul Warburton" userId="cd8739bb-441e-468f-9537-9b127cd2042d" providerId="ADAL" clId="{EAD67F15-6E37-4616-B5FB-D9A786390104}" dt="2020-11-03T10:18:55.357" v="391" actId="2711"/>
        <pc:sldMkLst>
          <pc:docMk/>
          <pc:sldMk cId="4024034960" sldId="1650"/>
        </pc:sldMkLst>
        <pc:spChg chg="del">
          <ac:chgData name="Paul Warburton" userId="cd8739bb-441e-468f-9537-9b127cd2042d" providerId="ADAL" clId="{EAD67F15-6E37-4616-B5FB-D9A786390104}" dt="2020-11-03T10:15:18.665" v="365" actId="478"/>
          <ac:spMkLst>
            <pc:docMk/>
            <pc:sldMk cId="4024034960" sldId="1650"/>
            <ac:spMk id="2" creationId="{9B910B94-D22B-4E75-980F-601EAB3A4EB8}"/>
          </ac:spMkLst>
        </pc:spChg>
        <pc:spChg chg="mod">
          <ac:chgData name="Paul Warburton" userId="cd8739bb-441e-468f-9537-9b127cd2042d" providerId="ADAL" clId="{EAD67F15-6E37-4616-B5FB-D9A786390104}" dt="2020-11-03T10:18:55.357" v="391" actId="2711"/>
          <ac:spMkLst>
            <pc:docMk/>
            <pc:sldMk cId="4024034960" sldId="1650"/>
            <ac:spMk id="3" creationId="{F3DD201C-9790-476E-A0D9-FEDCF51E2F4F}"/>
          </ac:spMkLst>
        </pc:spChg>
        <pc:spChg chg="add">
          <ac:chgData name="Paul Warburton" userId="cd8739bb-441e-468f-9537-9b127cd2042d" providerId="ADAL" clId="{EAD67F15-6E37-4616-B5FB-D9A786390104}" dt="2020-11-03T10:15:20.152" v="366" actId="22"/>
          <ac:spMkLst>
            <pc:docMk/>
            <pc:sldMk cId="4024034960" sldId="1650"/>
            <ac:spMk id="5" creationId="{3E762943-1C27-4D72-B354-56004563694B}"/>
          </ac:spMkLst>
        </pc:spChg>
        <pc:spChg chg="add">
          <ac:chgData name="Paul Warburton" userId="cd8739bb-441e-468f-9537-9b127cd2042d" providerId="ADAL" clId="{EAD67F15-6E37-4616-B5FB-D9A786390104}" dt="2020-11-03T10:15:28.001" v="367" actId="22"/>
          <ac:spMkLst>
            <pc:docMk/>
            <pc:sldMk cId="4024034960" sldId="1650"/>
            <ac:spMk id="7" creationId="{78C0C3AC-D224-414C-9FEB-2431EFE6EB9B}"/>
          </ac:spMkLst>
        </pc:spChg>
      </pc:sldChg>
      <pc:sldChg chg="addSp delSp modSp new mod">
        <pc:chgData name="Paul Warburton" userId="cd8739bb-441e-468f-9537-9b127cd2042d" providerId="ADAL" clId="{EAD67F15-6E37-4616-B5FB-D9A786390104}" dt="2020-11-03T13:54:46.417" v="1080" actId="1076"/>
        <pc:sldMkLst>
          <pc:docMk/>
          <pc:sldMk cId="2049710448" sldId="1651"/>
        </pc:sldMkLst>
        <pc:spChg chg="del">
          <ac:chgData name="Paul Warburton" userId="cd8739bb-441e-468f-9537-9b127cd2042d" providerId="ADAL" clId="{EAD67F15-6E37-4616-B5FB-D9A786390104}" dt="2020-11-03T10:15:56.884" v="372" actId="478"/>
          <ac:spMkLst>
            <pc:docMk/>
            <pc:sldMk cId="2049710448" sldId="1651"/>
            <ac:spMk id="2" creationId="{88514852-A935-4B02-A9F8-29672DCCCACE}"/>
          </ac:spMkLst>
        </pc:spChg>
        <pc:spChg chg="mod">
          <ac:chgData name="Paul Warburton" userId="cd8739bb-441e-468f-9537-9b127cd2042d" providerId="ADAL" clId="{EAD67F15-6E37-4616-B5FB-D9A786390104}" dt="2020-11-03T10:15:51.638" v="371" actId="20577"/>
          <ac:spMkLst>
            <pc:docMk/>
            <pc:sldMk cId="2049710448" sldId="1651"/>
            <ac:spMk id="3" creationId="{5A1B4D2A-B588-46C6-9657-4850E169959B}"/>
          </ac:spMkLst>
        </pc:spChg>
        <pc:spChg chg="add mod">
          <ac:chgData name="Paul Warburton" userId="cd8739bb-441e-468f-9537-9b127cd2042d" providerId="ADAL" clId="{EAD67F15-6E37-4616-B5FB-D9A786390104}" dt="2020-11-03T13:54:16.569" v="1071" actId="1076"/>
          <ac:spMkLst>
            <pc:docMk/>
            <pc:sldMk cId="2049710448" sldId="1651"/>
            <ac:spMk id="7" creationId="{9E356209-FE7C-4D0B-823C-BC85035B3A52}"/>
          </ac:spMkLst>
        </pc:spChg>
        <pc:picChg chg="add mod">
          <ac:chgData name="Paul Warburton" userId="cd8739bb-441e-468f-9537-9b127cd2042d" providerId="ADAL" clId="{EAD67F15-6E37-4616-B5FB-D9A786390104}" dt="2020-11-03T13:54:46.417" v="1080" actId="1076"/>
          <ac:picMkLst>
            <pc:docMk/>
            <pc:sldMk cId="2049710448" sldId="1651"/>
            <ac:picMk id="5" creationId="{D515B1A3-E31E-46D7-80EE-2D1A5D9DAC56}"/>
          </ac:picMkLst>
        </pc:picChg>
      </pc:sldChg>
      <pc:sldChg chg="addSp delSp modSp new mod modAnim">
        <pc:chgData name="Paul Warburton" userId="cd8739bb-441e-468f-9537-9b127cd2042d" providerId="ADAL" clId="{EAD67F15-6E37-4616-B5FB-D9A786390104}" dt="2020-11-03T13:59:07.325" v="1103" actId="1076"/>
        <pc:sldMkLst>
          <pc:docMk/>
          <pc:sldMk cId="1924659970" sldId="1652"/>
        </pc:sldMkLst>
        <pc:spChg chg="del">
          <ac:chgData name="Paul Warburton" userId="cd8739bb-441e-468f-9537-9b127cd2042d" providerId="ADAL" clId="{EAD67F15-6E37-4616-B5FB-D9A786390104}" dt="2020-11-03T10:17:17.560" v="381" actId="478"/>
          <ac:spMkLst>
            <pc:docMk/>
            <pc:sldMk cId="1924659970" sldId="1652"/>
            <ac:spMk id="2" creationId="{226B9E5B-89A1-4AFC-B6AB-ACE70EA0B697}"/>
          </ac:spMkLst>
        </pc:spChg>
        <pc:spChg chg="add mod">
          <ac:chgData name="Paul Warburton" userId="cd8739bb-441e-468f-9537-9b127cd2042d" providerId="ADAL" clId="{EAD67F15-6E37-4616-B5FB-D9A786390104}" dt="2020-11-03T13:59:07.325" v="1103" actId="1076"/>
          <ac:spMkLst>
            <pc:docMk/>
            <pc:sldMk cId="1924659970" sldId="1652"/>
            <ac:spMk id="2" creationId="{3685E4C9-D9C7-4F9A-AB78-1D3BE915DCDC}"/>
          </ac:spMkLst>
        </pc:spChg>
        <pc:spChg chg="mod">
          <ac:chgData name="Paul Warburton" userId="cd8739bb-441e-468f-9537-9b127cd2042d" providerId="ADAL" clId="{EAD67F15-6E37-4616-B5FB-D9A786390104}" dt="2020-11-03T10:19:03.253" v="392" actId="2711"/>
          <ac:spMkLst>
            <pc:docMk/>
            <pc:sldMk cId="1924659970" sldId="1652"/>
            <ac:spMk id="3" creationId="{67AA438F-4BC5-4B05-9658-1D0BA1786482}"/>
          </ac:spMkLst>
        </pc:spChg>
        <pc:spChg chg="add mod">
          <ac:chgData name="Paul Warburton" userId="cd8739bb-441e-468f-9537-9b127cd2042d" providerId="ADAL" clId="{EAD67F15-6E37-4616-B5FB-D9A786390104}" dt="2020-11-03T10:17:18.851" v="382"/>
          <ac:spMkLst>
            <pc:docMk/>
            <pc:sldMk cId="1924659970" sldId="1652"/>
            <ac:spMk id="4" creationId="{1446D39D-3D93-4918-A648-4941EA3B8E57}"/>
          </ac:spMkLst>
        </pc:spChg>
        <pc:spChg chg="add mod">
          <ac:chgData name="Paul Warburton" userId="cd8739bb-441e-468f-9537-9b127cd2042d" providerId="ADAL" clId="{EAD67F15-6E37-4616-B5FB-D9A786390104}" dt="2020-11-03T10:17:18.851" v="382"/>
          <ac:spMkLst>
            <pc:docMk/>
            <pc:sldMk cId="1924659970" sldId="1652"/>
            <ac:spMk id="5" creationId="{374670E7-C949-4C1A-8221-AA5A6BB66DBD}"/>
          </ac:spMkLst>
        </pc:spChg>
        <pc:spChg chg="add mod">
          <ac:chgData name="Paul Warburton" userId="cd8739bb-441e-468f-9537-9b127cd2042d" providerId="ADAL" clId="{EAD67F15-6E37-4616-B5FB-D9A786390104}" dt="2020-11-03T10:17:18.851" v="382"/>
          <ac:spMkLst>
            <pc:docMk/>
            <pc:sldMk cId="1924659970" sldId="1652"/>
            <ac:spMk id="6" creationId="{00B67A7A-C55E-4B72-A36D-A4CCAAFB6F08}"/>
          </ac:spMkLst>
        </pc:spChg>
        <pc:spChg chg="add mod">
          <ac:chgData name="Paul Warburton" userId="cd8739bb-441e-468f-9537-9b127cd2042d" providerId="ADAL" clId="{EAD67F15-6E37-4616-B5FB-D9A786390104}" dt="2020-11-03T10:17:18.851" v="382"/>
          <ac:spMkLst>
            <pc:docMk/>
            <pc:sldMk cId="1924659970" sldId="1652"/>
            <ac:spMk id="7" creationId="{FFB5B877-5F91-41F3-81A5-5331F28C17E2}"/>
          </ac:spMkLst>
        </pc:spChg>
        <pc:spChg chg="add mod">
          <ac:chgData name="Paul Warburton" userId="cd8739bb-441e-468f-9537-9b127cd2042d" providerId="ADAL" clId="{EAD67F15-6E37-4616-B5FB-D9A786390104}" dt="2020-11-03T10:17:18.851" v="382"/>
          <ac:spMkLst>
            <pc:docMk/>
            <pc:sldMk cId="1924659970" sldId="1652"/>
            <ac:spMk id="8" creationId="{B46E28A7-C569-42DB-964C-B8BD776381B4}"/>
          </ac:spMkLst>
        </pc:spChg>
        <pc:spChg chg="add mod">
          <ac:chgData name="Paul Warburton" userId="cd8739bb-441e-468f-9537-9b127cd2042d" providerId="ADAL" clId="{EAD67F15-6E37-4616-B5FB-D9A786390104}" dt="2020-11-03T10:17:18.851" v="382"/>
          <ac:spMkLst>
            <pc:docMk/>
            <pc:sldMk cId="1924659970" sldId="1652"/>
            <ac:spMk id="9" creationId="{F918BA5D-C503-435C-905A-9CF00A84AB19}"/>
          </ac:spMkLst>
        </pc:spChg>
        <pc:spChg chg="add mod">
          <ac:chgData name="Paul Warburton" userId="cd8739bb-441e-468f-9537-9b127cd2042d" providerId="ADAL" clId="{EAD67F15-6E37-4616-B5FB-D9A786390104}" dt="2020-11-03T13:58:25.373" v="1097" actId="1076"/>
          <ac:spMkLst>
            <pc:docMk/>
            <pc:sldMk cId="1924659970" sldId="1652"/>
            <ac:spMk id="11" creationId="{549D4DF5-293B-4895-BAE7-5488EE0B5A1B}"/>
          </ac:spMkLst>
        </pc:spChg>
        <pc:spChg chg="add mod">
          <ac:chgData name="Paul Warburton" userId="cd8739bb-441e-468f-9537-9b127cd2042d" providerId="ADAL" clId="{EAD67F15-6E37-4616-B5FB-D9A786390104}" dt="2020-11-03T13:58:44.969" v="1100" actId="1076"/>
          <ac:spMkLst>
            <pc:docMk/>
            <pc:sldMk cId="1924659970" sldId="1652"/>
            <ac:spMk id="13" creationId="{6C55E84D-BF03-49EA-B591-2F7AD22B0B9B}"/>
          </ac:spMkLst>
        </pc:spChg>
        <pc:spChg chg="add mod">
          <ac:chgData name="Paul Warburton" userId="cd8739bb-441e-468f-9537-9b127cd2042d" providerId="ADAL" clId="{EAD67F15-6E37-4616-B5FB-D9A786390104}" dt="2020-11-03T13:58:50.553" v="1101" actId="1076"/>
          <ac:spMkLst>
            <pc:docMk/>
            <pc:sldMk cId="1924659970" sldId="1652"/>
            <ac:spMk id="15" creationId="{B4A8F444-FEFA-47A1-AF4C-616A65F975E1}"/>
          </ac:spMkLst>
        </pc:spChg>
        <pc:spChg chg="add mod">
          <ac:chgData name="Paul Warburton" userId="cd8739bb-441e-468f-9537-9b127cd2042d" providerId="ADAL" clId="{EAD67F15-6E37-4616-B5FB-D9A786390104}" dt="2020-11-03T13:58:56.273" v="1102" actId="1076"/>
          <ac:spMkLst>
            <pc:docMk/>
            <pc:sldMk cId="1924659970" sldId="1652"/>
            <ac:spMk id="17" creationId="{39B9DC94-879B-424F-A804-F0223F2059DB}"/>
          </ac:spMkLst>
        </pc:spChg>
        <pc:spChg chg="add mod">
          <ac:chgData name="Paul Warburton" userId="cd8739bb-441e-468f-9537-9b127cd2042d" providerId="ADAL" clId="{EAD67F15-6E37-4616-B5FB-D9A786390104}" dt="2020-11-03T13:58:31.406" v="1099" actId="1076"/>
          <ac:spMkLst>
            <pc:docMk/>
            <pc:sldMk cId="1924659970" sldId="1652"/>
            <ac:spMk id="19" creationId="{DF9ECEDE-885A-4EA2-9F4D-FFDC601C524F}"/>
          </ac:spMkLst>
        </pc:spChg>
      </pc:sldChg>
      <pc:sldChg chg="new del">
        <pc:chgData name="Paul Warburton" userId="cd8739bb-441e-468f-9537-9b127cd2042d" providerId="ADAL" clId="{EAD67F15-6E37-4616-B5FB-D9A786390104}" dt="2020-11-03T10:17:45.879" v="385" actId="47"/>
        <pc:sldMkLst>
          <pc:docMk/>
          <pc:sldMk cId="934221946" sldId="1653"/>
        </pc:sldMkLst>
      </pc:sldChg>
      <pc:sldChg chg="addSp delSp modSp new mod">
        <pc:chgData name="Paul Warburton" userId="cd8739bb-441e-468f-9537-9b127cd2042d" providerId="ADAL" clId="{EAD67F15-6E37-4616-B5FB-D9A786390104}" dt="2020-11-03T10:23:29.709" v="407" actId="1076"/>
        <pc:sldMkLst>
          <pc:docMk/>
          <pc:sldMk cId="3941012879" sldId="1653"/>
        </pc:sldMkLst>
        <pc:spChg chg="del">
          <ac:chgData name="Paul Warburton" userId="cd8739bb-441e-468f-9537-9b127cd2042d" providerId="ADAL" clId="{EAD67F15-6E37-4616-B5FB-D9A786390104}" dt="2020-11-03T10:22:56.093" v="399" actId="21"/>
          <ac:spMkLst>
            <pc:docMk/>
            <pc:sldMk cId="3941012879" sldId="1653"/>
            <ac:spMk id="2" creationId="{99176135-373D-49EE-9AAD-E96873AB5A06}"/>
          </ac:spMkLst>
        </pc:spChg>
        <pc:spChg chg="mod">
          <ac:chgData name="Paul Warburton" userId="cd8739bb-441e-468f-9537-9b127cd2042d" providerId="ADAL" clId="{EAD67F15-6E37-4616-B5FB-D9A786390104}" dt="2020-11-03T10:22:46.596" v="398" actId="20577"/>
          <ac:spMkLst>
            <pc:docMk/>
            <pc:sldMk cId="3941012879" sldId="1653"/>
            <ac:spMk id="3" creationId="{42517B86-8400-4F8A-807C-239963D2F105}"/>
          </ac:spMkLst>
        </pc:spChg>
        <pc:spChg chg="add mod">
          <ac:chgData name="Paul Warburton" userId="cd8739bb-441e-468f-9537-9b127cd2042d" providerId="ADAL" clId="{EAD67F15-6E37-4616-B5FB-D9A786390104}" dt="2020-11-03T10:23:17.893" v="402" actId="1076"/>
          <ac:spMkLst>
            <pc:docMk/>
            <pc:sldMk cId="3941012879" sldId="1653"/>
            <ac:spMk id="5" creationId="{A2527372-D8D8-461C-8DA0-AC7256014509}"/>
          </ac:spMkLst>
        </pc:spChg>
        <pc:spChg chg="add mod">
          <ac:chgData name="Paul Warburton" userId="cd8739bb-441e-468f-9537-9b127cd2042d" providerId="ADAL" clId="{EAD67F15-6E37-4616-B5FB-D9A786390104}" dt="2020-11-03T10:23:17.893" v="402" actId="1076"/>
          <ac:spMkLst>
            <pc:docMk/>
            <pc:sldMk cId="3941012879" sldId="1653"/>
            <ac:spMk id="7" creationId="{CB031CD0-7692-4123-835C-6250BC9E6EA8}"/>
          </ac:spMkLst>
        </pc:spChg>
        <pc:spChg chg="add mod">
          <ac:chgData name="Paul Warburton" userId="cd8739bb-441e-468f-9537-9b127cd2042d" providerId="ADAL" clId="{EAD67F15-6E37-4616-B5FB-D9A786390104}" dt="2020-11-03T10:23:17.893" v="402" actId="1076"/>
          <ac:spMkLst>
            <pc:docMk/>
            <pc:sldMk cId="3941012879" sldId="1653"/>
            <ac:spMk id="9" creationId="{67DDE328-7395-4FAE-B73B-B2443B9ECD96}"/>
          </ac:spMkLst>
        </pc:spChg>
        <pc:spChg chg="add mod">
          <ac:chgData name="Paul Warburton" userId="cd8739bb-441e-468f-9537-9b127cd2042d" providerId="ADAL" clId="{EAD67F15-6E37-4616-B5FB-D9A786390104}" dt="2020-11-03T10:23:17.893" v="402" actId="1076"/>
          <ac:spMkLst>
            <pc:docMk/>
            <pc:sldMk cId="3941012879" sldId="1653"/>
            <ac:spMk id="11" creationId="{28AF4747-8EB6-4240-A573-63C9BC5922A9}"/>
          </ac:spMkLst>
        </pc:spChg>
        <pc:spChg chg="add mod">
          <ac:chgData name="Paul Warburton" userId="cd8739bb-441e-468f-9537-9b127cd2042d" providerId="ADAL" clId="{EAD67F15-6E37-4616-B5FB-D9A786390104}" dt="2020-11-03T10:23:17.893" v="402" actId="1076"/>
          <ac:spMkLst>
            <pc:docMk/>
            <pc:sldMk cId="3941012879" sldId="1653"/>
            <ac:spMk id="13" creationId="{7E69E6A4-EA1C-47E8-B996-D8DBF6A04711}"/>
          </ac:spMkLst>
        </pc:spChg>
        <pc:spChg chg="add mod">
          <ac:chgData name="Paul Warburton" userId="cd8739bb-441e-468f-9537-9b127cd2042d" providerId="ADAL" clId="{EAD67F15-6E37-4616-B5FB-D9A786390104}" dt="2020-11-03T10:23:17.893" v="402" actId="1076"/>
          <ac:spMkLst>
            <pc:docMk/>
            <pc:sldMk cId="3941012879" sldId="1653"/>
            <ac:spMk id="17" creationId="{AD2A7E74-1D43-4D8D-BA39-F48E982B062A}"/>
          </ac:spMkLst>
        </pc:spChg>
        <pc:spChg chg="add mod">
          <ac:chgData name="Paul Warburton" userId="cd8739bb-441e-468f-9537-9b127cd2042d" providerId="ADAL" clId="{EAD67F15-6E37-4616-B5FB-D9A786390104}" dt="2020-11-03T10:23:17.893" v="402" actId="1076"/>
          <ac:spMkLst>
            <pc:docMk/>
            <pc:sldMk cId="3941012879" sldId="1653"/>
            <ac:spMk id="21" creationId="{4964FC02-4469-4E8C-9256-B3CF41345967}"/>
          </ac:spMkLst>
        </pc:spChg>
        <pc:picChg chg="add mod">
          <ac:chgData name="Paul Warburton" userId="cd8739bb-441e-468f-9537-9b127cd2042d" providerId="ADAL" clId="{EAD67F15-6E37-4616-B5FB-D9A786390104}" dt="2020-11-03T10:23:17.893" v="402" actId="1076"/>
          <ac:picMkLst>
            <pc:docMk/>
            <pc:sldMk cId="3941012879" sldId="1653"/>
            <ac:picMk id="15" creationId="{E9AACDBA-D137-4F80-B581-93DA7F3BE52B}"/>
          </ac:picMkLst>
        </pc:picChg>
        <pc:picChg chg="add mod">
          <ac:chgData name="Paul Warburton" userId="cd8739bb-441e-468f-9537-9b127cd2042d" providerId="ADAL" clId="{EAD67F15-6E37-4616-B5FB-D9A786390104}" dt="2020-11-03T10:23:17.893" v="402" actId="1076"/>
          <ac:picMkLst>
            <pc:docMk/>
            <pc:sldMk cId="3941012879" sldId="1653"/>
            <ac:picMk id="19" creationId="{23C1FCCB-479E-4019-90A2-5D84EDC12B98}"/>
          </ac:picMkLst>
        </pc:picChg>
        <pc:picChg chg="add mod">
          <ac:chgData name="Paul Warburton" userId="cd8739bb-441e-468f-9537-9b127cd2042d" providerId="ADAL" clId="{EAD67F15-6E37-4616-B5FB-D9A786390104}" dt="2020-11-03T10:23:17.893" v="402" actId="1076"/>
          <ac:picMkLst>
            <pc:docMk/>
            <pc:sldMk cId="3941012879" sldId="1653"/>
            <ac:picMk id="23" creationId="{6B48606E-3907-4008-95B5-EAD08D838185}"/>
          </ac:picMkLst>
        </pc:picChg>
        <pc:picChg chg="add mod">
          <ac:chgData name="Paul Warburton" userId="cd8739bb-441e-468f-9537-9b127cd2042d" providerId="ADAL" clId="{EAD67F15-6E37-4616-B5FB-D9A786390104}" dt="2020-11-03T10:23:29.709" v="407" actId="1076"/>
          <ac:picMkLst>
            <pc:docMk/>
            <pc:sldMk cId="3941012879" sldId="1653"/>
            <ac:picMk id="25" creationId="{6A8B9AF9-FAE3-4B26-818C-6BD16F2F71F6}"/>
          </ac:picMkLst>
        </pc:picChg>
      </pc:sldChg>
      <pc:sldChg chg="addSp delSp modSp new mod">
        <pc:chgData name="Paul Warburton" userId="cd8739bb-441e-468f-9537-9b127cd2042d" providerId="ADAL" clId="{EAD67F15-6E37-4616-B5FB-D9A786390104}" dt="2020-11-03T10:24:10.660" v="417" actId="1076"/>
        <pc:sldMkLst>
          <pc:docMk/>
          <pc:sldMk cId="3018464128" sldId="1654"/>
        </pc:sldMkLst>
        <pc:spChg chg="del">
          <ac:chgData name="Paul Warburton" userId="cd8739bb-441e-468f-9537-9b127cd2042d" providerId="ADAL" clId="{EAD67F15-6E37-4616-B5FB-D9A786390104}" dt="2020-11-03T10:23:51.941" v="412" actId="478"/>
          <ac:spMkLst>
            <pc:docMk/>
            <pc:sldMk cId="3018464128" sldId="1654"/>
            <ac:spMk id="2" creationId="{92254EA0-F260-4EE8-9FA3-FC205E2F1DD7}"/>
          </ac:spMkLst>
        </pc:spChg>
        <pc:spChg chg="mod">
          <ac:chgData name="Paul Warburton" userId="cd8739bb-441e-468f-9537-9b127cd2042d" providerId="ADAL" clId="{EAD67F15-6E37-4616-B5FB-D9A786390104}" dt="2020-11-03T10:23:49.101" v="411" actId="20577"/>
          <ac:spMkLst>
            <pc:docMk/>
            <pc:sldMk cId="3018464128" sldId="1654"/>
            <ac:spMk id="3" creationId="{A4444F79-6E2F-4354-90C2-77180C6078C4}"/>
          </ac:spMkLst>
        </pc:spChg>
        <pc:picChg chg="add mod">
          <ac:chgData name="Paul Warburton" userId="cd8739bb-441e-468f-9537-9b127cd2042d" providerId="ADAL" clId="{EAD67F15-6E37-4616-B5FB-D9A786390104}" dt="2020-11-03T10:24:10.660" v="417" actId="1076"/>
          <ac:picMkLst>
            <pc:docMk/>
            <pc:sldMk cId="3018464128" sldId="1654"/>
            <ac:picMk id="5" creationId="{50C1E36C-0379-4F74-9C0A-0E9B26EEE68B}"/>
          </ac:picMkLst>
        </pc:picChg>
      </pc:sldChg>
      <pc:sldChg chg="addSp delSp modSp new mod">
        <pc:chgData name="Paul Warburton" userId="cd8739bb-441e-468f-9537-9b127cd2042d" providerId="ADAL" clId="{EAD67F15-6E37-4616-B5FB-D9A786390104}" dt="2020-11-03T10:25:59.788" v="432" actId="27636"/>
        <pc:sldMkLst>
          <pc:docMk/>
          <pc:sldMk cId="2009946694" sldId="1655"/>
        </pc:sldMkLst>
        <pc:spChg chg="add del mod">
          <ac:chgData name="Paul Warburton" userId="cd8739bb-441e-468f-9537-9b127cd2042d" providerId="ADAL" clId="{EAD67F15-6E37-4616-B5FB-D9A786390104}" dt="2020-11-03T10:25:59.788" v="432" actId="27636"/>
          <ac:spMkLst>
            <pc:docMk/>
            <pc:sldMk cId="2009946694" sldId="1655"/>
            <ac:spMk id="2" creationId="{E4A428D1-7B8A-42E9-9A6E-BD16936F54C9}"/>
          </ac:spMkLst>
        </pc:spChg>
        <pc:spChg chg="mod">
          <ac:chgData name="Paul Warburton" userId="cd8739bb-441e-468f-9537-9b127cd2042d" providerId="ADAL" clId="{EAD67F15-6E37-4616-B5FB-D9A786390104}" dt="2020-11-03T10:25:31.736" v="425" actId="20577"/>
          <ac:spMkLst>
            <pc:docMk/>
            <pc:sldMk cId="2009946694" sldId="1655"/>
            <ac:spMk id="3" creationId="{1C56E7C5-C190-4B8B-B833-0D89E6B27E5C}"/>
          </ac:spMkLst>
        </pc:spChg>
      </pc:sldChg>
      <pc:sldChg chg="add del">
        <pc:chgData name="Paul Warburton" userId="cd8739bb-441e-468f-9537-9b127cd2042d" providerId="ADAL" clId="{EAD67F15-6E37-4616-B5FB-D9A786390104}" dt="2020-11-03T10:25:03.355" v="422" actId="47"/>
        <pc:sldMkLst>
          <pc:docMk/>
          <pc:sldMk cId="2931102885" sldId="1655"/>
        </pc:sldMkLst>
      </pc:sldChg>
      <pc:sldChg chg="addSp delSp modSp new mod">
        <pc:chgData name="Paul Warburton" userId="cd8739bb-441e-468f-9537-9b127cd2042d" providerId="ADAL" clId="{EAD67F15-6E37-4616-B5FB-D9A786390104}" dt="2020-11-03T10:30:36.729" v="485" actId="1076"/>
        <pc:sldMkLst>
          <pc:docMk/>
          <pc:sldMk cId="2929011055" sldId="1656"/>
        </pc:sldMkLst>
        <pc:spChg chg="del">
          <ac:chgData name="Paul Warburton" userId="cd8739bb-441e-468f-9537-9b127cd2042d" providerId="ADAL" clId="{EAD67F15-6E37-4616-B5FB-D9A786390104}" dt="2020-11-03T10:26:48.114" v="437" actId="478"/>
          <ac:spMkLst>
            <pc:docMk/>
            <pc:sldMk cId="2929011055" sldId="1656"/>
            <ac:spMk id="2" creationId="{CF54E0BB-F391-45B1-B40A-A1E9BF0A3A0A}"/>
          </ac:spMkLst>
        </pc:spChg>
        <pc:spChg chg="mod">
          <ac:chgData name="Paul Warburton" userId="cd8739bb-441e-468f-9537-9b127cd2042d" providerId="ADAL" clId="{EAD67F15-6E37-4616-B5FB-D9A786390104}" dt="2020-11-03T10:26:27.526" v="436" actId="20577"/>
          <ac:spMkLst>
            <pc:docMk/>
            <pc:sldMk cId="2929011055" sldId="1656"/>
            <ac:spMk id="3" creationId="{733A8939-F88A-457A-B94D-C156D7882036}"/>
          </ac:spMkLst>
        </pc:spChg>
        <pc:spChg chg="add mod">
          <ac:chgData name="Paul Warburton" userId="cd8739bb-441e-468f-9537-9b127cd2042d" providerId="ADAL" clId="{EAD67F15-6E37-4616-B5FB-D9A786390104}" dt="2020-11-03T10:30:34.113" v="484" actId="1076"/>
          <ac:spMkLst>
            <pc:docMk/>
            <pc:sldMk cId="2929011055" sldId="1656"/>
            <ac:spMk id="11" creationId="{5B9D1997-8EAD-4FD3-98C7-AA9F677DACF2}"/>
          </ac:spMkLst>
        </pc:spChg>
        <pc:spChg chg="add mod">
          <ac:chgData name="Paul Warburton" userId="cd8739bb-441e-468f-9537-9b127cd2042d" providerId="ADAL" clId="{EAD67F15-6E37-4616-B5FB-D9A786390104}" dt="2020-11-03T10:30:13.848" v="483" actId="1076"/>
          <ac:spMkLst>
            <pc:docMk/>
            <pc:sldMk cId="2929011055" sldId="1656"/>
            <ac:spMk id="15" creationId="{DFC85FF3-7536-47E8-B45A-5020B9F7EA64}"/>
          </ac:spMkLst>
        </pc:spChg>
        <pc:spChg chg="add mod">
          <ac:chgData name="Paul Warburton" userId="cd8739bb-441e-468f-9537-9b127cd2042d" providerId="ADAL" clId="{EAD67F15-6E37-4616-B5FB-D9A786390104}" dt="2020-11-03T10:29:50.809" v="478" actId="1076"/>
          <ac:spMkLst>
            <pc:docMk/>
            <pc:sldMk cId="2929011055" sldId="1656"/>
            <ac:spMk id="17" creationId="{364176DB-CA94-4A98-9891-2604CE9238F5}"/>
          </ac:spMkLst>
        </pc:spChg>
        <pc:spChg chg="add mod">
          <ac:chgData name="Paul Warburton" userId="cd8739bb-441e-468f-9537-9b127cd2042d" providerId="ADAL" clId="{EAD67F15-6E37-4616-B5FB-D9A786390104}" dt="2020-11-03T10:29:57.521" v="479" actId="1076"/>
          <ac:spMkLst>
            <pc:docMk/>
            <pc:sldMk cId="2929011055" sldId="1656"/>
            <ac:spMk id="19" creationId="{0F226FDA-3C13-4F60-856A-808A360487C5}"/>
          </ac:spMkLst>
        </pc:spChg>
        <pc:picChg chg="add mod">
          <ac:chgData name="Paul Warburton" userId="cd8739bb-441e-468f-9537-9b127cd2042d" providerId="ADAL" clId="{EAD67F15-6E37-4616-B5FB-D9A786390104}" dt="2020-11-03T10:28:39.544" v="458" actId="1076"/>
          <ac:picMkLst>
            <pc:docMk/>
            <pc:sldMk cId="2929011055" sldId="1656"/>
            <ac:picMk id="5" creationId="{EA762F3C-8185-4026-8F79-27AAB95C20E0}"/>
          </ac:picMkLst>
        </pc:picChg>
        <pc:picChg chg="add mod">
          <ac:chgData name="Paul Warburton" userId="cd8739bb-441e-468f-9537-9b127cd2042d" providerId="ADAL" clId="{EAD67F15-6E37-4616-B5FB-D9A786390104}" dt="2020-11-03T10:30:02.169" v="480" actId="14100"/>
          <ac:picMkLst>
            <pc:docMk/>
            <pc:sldMk cId="2929011055" sldId="1656"/>
            <ac:picMk id="7" creationId="{A78E6D4F-D83A-4740-B25E-F7072E681B83}"/>
          </ac:picMkLst>
        </pc:picChg>
        <pc:picChg chg="add mod">
          <ac:chgData name="Paul Warburton" userId="cd8739bb-441e-468f-9537-9b127cd2042d" providerId="ADAL" clId="{EAD67F15-6E37-4616-B5FB-D9A786390104}" dt="2020-11-03T10:30:36.729" v="485" actId="1076"/>
          <ac:picMkLst>
            <pc:docMk/>
            <pc:sldMk cId="2929011055" sldId="1656"/>
            <ac:picMk id="9" creationId="{01DD6488-89CD-4399-ABF8-F8AB91F63E1A}"/>
          </ac:picMkLst>
        </pc:picChg>
        <pc:picChg chg="add mod">
          <ac:chgData name="Paul Warburton" userId="cd8739bb-441e-468f-9537-9b127cd2042d" providerId="ADAL" clId="{EAD67F15-6E37-4616-B5FB-D9A786390104}" dt="2020-11-03T10:29:15.977" v="470" actId="14100"/>
          <ac:picMkLst>
            <pc:docMk/>
            <pc:sldMk cId="2929011055" sldId="1656"/>
            <ac:picMk id="13" creationId="{9D0BA12F-52B7-4A9F-8961-474BD2FC3305}"/>
          </ac:picMkLst>
        </pc:picChg>
      </pc:sldChg>
      <pc:sldChg chg="addSp delSp modSp new mod">
        <pc:chgData name="Paul Warburton" userId="cd8739bb-441e-468f-9537-9b127cd2042d" providerId="ADAL" clId="{EAD67F15-6E37-4616-B5FB-D9A786390104}" dt="2020-11-03T13:52:12.468" v="1066" actId="1076"/>
        <pc:sldMkLst>
          <pc:docMk/>
          <pc:sldMk cId="2615575790" sldId="1657"/>
        </pc:sldMkLst>
        <pc:spChg chg="del">
          <ac:chgData name="Paul Warburton" userId="cd8739bb-441e-468f-9537-9b127cd2042d" providerId="ADAL" clId="{EAD67F15-6E37-4616-B5FB-D9A786390104}" dt="2020-11-03T10:31:09.810" v="491" actId="478"/>
          <ac:spMkLst>
            <pc:docMk/>
            <pc:sldMk cId="2615575790" sldId="1657"/>
            <ac:spMk id="2" creationId="{BB699847-54BD-4A4C-A2C9-C14759562C22}"/>
          </ac:spMkLst>
        </pc:spChg>
        <pc:spChg chg="mod">
          <ac:chgData name="Paul Warburton" userId="cd8739bb-441e-468f-9537-9b127cd2042d" providerId="ADAL" clId="{EAD67F15-6E37-4616-B5FB-D9A786390104}" dt="2020-11-03T10:31:01.774" v="490" actId="20577"/>
          <ac:spMkLst>
            <pc:docMk/>
            <pc:sldMk cId="2615575790" sldId="1657"/>
            <ac:spMk id="3" creationId="{8729C871-E902-4DD6-B84D-FB802A547BE5}"/>
          </ac:spMkLst>
        </pc:spChg>
        <pc:picChg chg="add mod">
          <ac:chgData name="Paul Warburton" userId="cd8739bb-441e-468f-9537-9b127cd2042d" providerId="ADAL" clId="{EAD67F15-6E37-4616-B5FB-D9A786390104}" dt="2020-11-03T13:52:12.468" v="1066" actId="1076"/>
          <ac:picMkLst>
            <pc:docMk/>
            <pc:sldMk cId="2615575790" sldId="1657"/>
            <ac:picMk id="5" creationId="{1863830B-0D79-4D26-8E4C-1ABE23946F58}"/>
          </ac:picMkLst>
        </pc:picChg>
      </pc:sldChg>
      <pc:sldChg chg="addSp delSp modSp new mod">
        <pc:chgData name="Paul Warburton" userId="cd8739bb-441e-468f-9537-9b127cd2042d" providerId="ADAL" clId="{EAD67F15-6E37-4616-B5FB-D9A786390104}" dt="2020-11-03T14:00:06.373" v="1112" actId="1076"/>
        <pc:sldMkLst>
          <pc:docMk/>
          <pc:sldMk cId="3495846167" sldId="1658"/>
        </pc:sldMkLst>
        <pc:spChg chg="del">
          <ac:chgData name="Paul Warburton" userId="cd8739bb-441e-468f-9537-9b127cd2042d" providerId="ADAL" clId="{EAD67F15-6E37-4616-B5FB-D9A786390104}" dt="2020-11-03T10:35:16.074" v="513" actId="21"/>
          <ac:spMkLst>
            <pc:docMk/>
            <pc:sldMk cId="3495846167" sldId="1658"/>
            <ac:spMk id="2" creationId="{9B136F76-6595-4CAD-BDD9-D6CE50F9A0C5}"/>
          </ac:spMkLst>
        </pc:spChg>
        <pc:spChg chg="mod">
          <ac:chgData name="Paul Warburton" userId="cd8739bb-441e-468f-9537-9b127cd2042d" providerId="ADAL" clId="{EAD67F15-6E37-4616-B5FB-D9A786390104}" dt="2020-11-03T10:35:11.813" v="512" actId="1076"/>
          <ac:spMkLst>
            <pc:docMk/>
            <pc:sldMk cId="3495846167" sldId="1658"/>
            <ac:spMk id="3" creationId="{BEC92823-9A0E-4B83-AC13-ECF3DF09C0CE}"/>
          </ac:spMkLst>
        </pc:spChg>
        <pc:picChg chg="add mod">
          <ac:chgData name="Paul Warburton" userId="cd8739bb-441e-468f-9537-9b127cd2042d" providerId="ADAL" clId="{EAD67F15-6E37-4616-B5FB-D9A786390104}" dt="2020-11-03T14:00:06.373" v="1112" actId="1076"/>
          <ac:picMkLst>
            <pc:docMk/>
            <pc:sldMk cId="3495846167" sldId="1658"/>
            <ac:picMk id="5" creationId="{C1D71050-6376-4A79-ABA7-6A3E2AE6C3F8}"/>
          </ac:picMkLst>
        </pc:picChg>
      </pc:sldChg>
      <pc:sldChg chg="addSp delSp modSp new mod">
        <pc:chgData name="Paul Warburton" userId="cd8739bb-441e-468f-9537-9b127cd2042d" providerId="ADAL" clId="{EAD67F15-6E37-4616-B5FB-D9A786390104}" dt="2020-11-03T14:26:34.625" v="1130" actId="255"/>
        <pc:sldMkLst>
          <pc:docMk/>
          <pc:sldMk cId="3572194164" sldId="1659"/>
        </pc:sldMkLst>
        <pc:spChg chg="del mod">
          <ac:chgData name="Paul Warburton" userId="cd8739bb-441e-468f-9537-9b127cd2042d" providerId="ADAL" clId="{EAD67F15-6E37-4616-B5FB-D9A786390104}" dt="2020-11-03T14:26:18.605" v="1126" actId="21"/>
          <ac:spMkLst>
            <pc:docMk/>
            <pc:sldMk cId="3572194164" sldId="1659"/>
            <ac:spMk id="2" creationId="{C76A4888-66A0-4A61-B89C-9870720DEF9D}"/>
          </ac:spMkLst>
        </pc:spChg>
        <pc:spChg chg="mod">
          <ac:chgData name="Paul Warburton" userId="cd8739bb-441e-468f-9537-9b127cd2042d" providerId="ADAL" clId="{EAD67F15-6E37-4616-B5FB-D9A786390104}" dt="2020-11-03T10:39:18.976" v="532" actId="20577"/>
          <ac:spMkLst>
            <pc:docMk/>
            <pc:sldMk cId="3572194164" sldId="1659"/>
            <ac:spMk id="3" creationId="{E4AEE817-CECC-4FD2-B456-5C3FE0DA3BFD}"/>
          </ac:spMkLst>
        </pc:spChg>
        <pc:spChg chg="add mod">
          <ac:chgData name="Paul Warburton" userId="cd8739bb-441e-468f-9537-9b127cd2042d" providerId="ADAL" clId="{EAD67F15-6E37-4616-B5FB-D9A786390104}" dt="2020-11-03T14:26:34.625" v="1130" actId="255"/>
          <ac:spMkLst>
            <pc:docMk/>
            <pc:sldMk cId="3572194164" sldId="1659"/>
            <ac:spMk id="4" creationId="{9AA79FD7-A902-4AB6-BCC1-9E13FF50DF3B}"/>
          </ac:spMkLst>
        </pc:spChg>
        <pc:spChg chg="add del mod">
          <ac:chgData name="Paul Warburton" userId="cd8739bb-441e-468f-9537-9b127cd2042d" providerId="ADAL" clId="{EAD67F15-6E37-4616-B5FB-D9A786390104}" dt="2020-11-03T14:26:23.418" v="1127" actId="478"/>
          <ac:spMkLst>
            <pc:docMk/>
            <pc:sldMk cId="3572194164" sldId="1659"/>
            <ac:spMk id="7" creationId="{AD2DE9C5-937D-4060-B29E-3267875CE5B3}"/>
          </ac:spMkLst>
        </pc:spChg>
        <pc:picChg chg="add mod">
          <ac:chgData name="Paul Warburton" userId="cd8739bb-441e-468f-9537-9b127cd2042d" providerId="ADAL" clId="{EAD67F15-6E37-4616-B5FB-D9A786390104}" dt="2020-11-03T14:26:25.990" v="1128" actId="1076"/>
          <ac:picMkLst>
            <pc:docMk/>
            <pc:sldMk cId="3572194164" sldId="1659"/>
            <ac:picMk id="5" creationId="{6D53B931-8D85-44C0-8857-F4E1550B543B}"/>
          </ac:picMkLst>
        </pc:picChg>
      </pc:sldChg>
      <pc:sldChg chg="addSp delSp modSp new mod">
        <pc:chgData name="Paul Warburton" userId="cd8739bb-441e-468f-9537-9b127cd2042d" providerId="ADAL" clId="{EAD67F15-6E37-4616-B5FB-D9A786390104}" dt="2020-11-03T14:24:49.338" v="1117" actId="1076"/>
        <pc:sldMkLst>
          <pc:docMk/>
          <pc:sldMk cId="2101066281" sldId="1660"/>
        </pc:sldMkLst>
        <pc:spChg chg="del mod">
          <ac:chgData name="Paul Warburton" userId="cd8739bb-441e-468f-9537-9b127cd2042d" providerId="ADAL" clId="{EAD67F15-6E37-4616-B5FB-D9A786390104}" dt="2020-11-03T14:24:41.179" v="1114" actId="21"/>
          <ac:spMkLst>
            <pc:docMk/>
            <pc:sldMk cId="2101066281" sldId="1660"/>
            <ac:spMk id="2" creationId="{723ECBBD-4D70-4F43-A9D4-7D73C7089CD6}"/>
          </ac:spMkLst>
        </pc:spChg>
        <pc:spChg chg="mod">
          <ac:chgData name="Paul Warburton" userId="cd8739bb-441e-468f-9537-9b127cd2042d" providerId="ADAL" clId="{EAD67F15-6E37-4616-B5FB-D9A786390104}" dt="2020-11-03T10:40:42.080" v="546" actId="20577"/>
          <ac:spMkLst>
            <pc:docMk/>
            <pc:sldMk cId="2101066281" sldId="1660"/>
            <ac:spMk id="3" creationId="{1379B391-B4AA-4AF4-BBE5-1B14C512F1AD}"/>
          </ac:spMkLst>
        </pc:spChg>
        <pc:graphicFrameChg chg="add mod modGraphic">
          <ac:chgData name="Paul Warburton" userId="cd8739bb-441e-468f-9537-9b127cd2042d" providerId="ADAL" clId="{EAD67F15-6E37-4616-B5FB-D9A786390104}" dt="2020-11-03T14:24:49.338" v="1117" actId="1076"/>
          <ac:graphicFrameMkLst>
            <pc:docMk/>
            <pc:sldMk cId="2101066281" sldId="1660"/>
            <ac:graphicFrameMk id="7" creationId="{487F91C2-885A-479C-B8D2-78A13D74D53E}"/>
          </ac:graphicFrameMkLst>
        </pc:graphicFrameChg>
        <pc:picChg chg="add del mod">
          <ac:chgData name="Paul Warburton" userId="cd8739bb-441e-468f-9537-9b127cd2042d" providerId="ADAL" clId="{EAD67F15-6E37-4616-B5FB-D9A786390104}" dt="2020-11-03T10:41:03.990" v="552" actId="22"/>
          <ac:picMkLst>
            <pc:docMk/>
            <pc:sldMk cId="2101066281" sldId="1660"/>
            <ac:picMk id="5" creationId="{5D533756-F9DA-4A29-ABD0-61E73B165CFF}"/>
          </ac:picMkLst>
        </pc:picChg>
      </pc:sldChg>
      <pc:sldChg chg="addSp delSp modSp new mod">
        <pc:chgData name="Paul Warburton" userId="cd8739bb-441e-468f-9537-9b127cd2042d" providerId="ADAL" clId="{EAD67F15-6E37-4616-B5FB-D9A786390104}" dt="2020-11-03T14:31:41.970" v="1175" actId="1076"/>
        <pc:sldMkLst>
          <pc:docMk/>
          <pc:sldMk cId="1608091850" sldId="1661"/>
        </pc:sldMkLst>
        <pc:spChg chg="del">
          <ac:chgData name="Paul Warburton" userId="cd8739bb-441e-468f-9537-9b127cd2042d" providerId="ADAL" clId="{EAD67F15-6E37-4616-B5FB-D9A786390104}" dt="2020-11-03T10:42:13.410" v="565" actId="478"/>
          <ac:spMkLst>
            <pc:docMk/>
            <pc:sldMk cId="1608091850" sldId="1661"/>
            <ac:spMk id="2" creationId="{0A30721B-1ED9-46AB-B2B8-4A947FF6DF19}"/>
          </ac:spMkLst>
        </pc:spChg>
        <pc:spChg chg="mod">
          <ac:chgData name="Paul Warburton" userId="cd8739bb-441e-468f-9537-9b127cd2042d" providerId="ADAL" clId="{EAD67F15-6E37-4616-B5FB-D9A786390104}" dt="2020-11-03T10:42:09.400" v="564" actId="20577"/>
          <ac:spMkLst>
            <pc:docMk/>
            <pc:sldMk cId="1608091850" sldId="1661"/>
            <ac:spMk id="3" creationId="{6F3D37F4-2066-4013-AFA3-FBB4D8416CA8}"/>
          </ac:spMkLst>
        </pc:spChg>
        <pc:spChg chg="add del mod">
          <ac:chgData name="Paul Warburton" userId="cd8739bb-441e-468f-9537-9b127cd2042d" providerId="ADAL" clId="{EAD67F15-6E37-4616-B5FB-D9A786390104}" dt="2020-11-03T14:31:16.847" v="1172" actId="21"/>
          <ac:spMkLst>
            <pc:docMk/>
            <pc:sldMk cId="1608091850" sldId="1661"/>
            <ac:spMk id="7" creationId="{1CA8100B-FB30-435F-87D9-F7BC74C2E1A9}"/>
          </ac:spMkLst>
        </pc:spChg>
        <pc:spChg chg="add mod">
          <ac:chgData name="Paul Warburton" userId="cd8739bb-441e-468f-9537-9b127cd2042d" providerId="ADAL" clId="{EAD67F15-6E37-4616-B5FB-D9A786390104}" dt="2020-11-03T14:31:41.970" v="1175" actId="1076"/>
          <ac:spMkLst>
            <pc:docMk/>
            <pc:sldMk cId="1608091850" sldId="1661"/>
            <ac:spMk id="8" creationId="{D1263189-1F82-45B7-8BC6-B5FC38A4D1A4}"/>
          </ac:spMkLst>
        </pc:spChg>
        <pc:picChg chg="add mod">
          <ac:chgData name="Paul Warburton" userId="cd8739bb-441e-468f-9537-9b127cd2042d" providerId="ADAL" clId="{EAD67F15-6E37-4616-B5FB-D9A786390104}" dt="2020-11-03T14:30:51.290" v="1167" actId="1076"/>
          <ac:picMkLst>
            <pc:docMk/>
            <pc:sldMk cId="1608091850" sldId="1661"/>
            <ac:picMk id="2" creationId="{C55EE8F0-C3E5-49A5-8ED6-F60DB5E91D84}"/>
          </ac:picMkLst>
        </pc:picChg>
        <pc:picChg chg="add mod">
          <ac:chgData name="Paul Warburton" userId="cd8739bb-441e-468f-9537-9b127cd2042d" providerId="ADAL" clId="{EAD67F15-6E37-4616-B5FB-D9A786390104}" dt="2020-11-03T14:30:46.514" v="1165" actId="1076"/>
          <ac:picMkLst>
            <pc:docMk/>
            <pc:sldMk cId="1608091850" sldId="1661"/>
            <ac:picMk id="4" creationId="{B240B4D1-9A24-4F0E-A2BF-06834929A30B}"/>
          </ac:picMkLst>
        </pc:picChg>
        <pc:picChg chg="add del mod">
          <ac:chgData name="Paul Warburton" userId="cd8739bb-441e-468f-9537-9b127cd2042d" providerId="ADAL" clId="{EAD67F15-6E37-4616-B5FB-D9A786390104}" dt="2020-11-03T14:27:24.814" v="1131" actId="21"/>
          <ac:picMkLst>
            <pc:docMk/>
            <pc:sldMk cId="1608091850" sldId="1661"/>
            <ac:picMk id="5" creationId="{7F7B1869-B3B4-404F-9DAA-A9BB49F4A1AB}"/>
          </ac:picMkLst>
        </pc:picChg>
        <pc:picChg chg="add mod">
          <ac:chgData name="Paul Warburton" userId="cd8739bb-441e-468f-9537-9b127cd2042d" providerId="ADAL" clId="{EAD67F15-6E37-4616-B5FB-D9A786390104}" dt="2020-11-03T14:30:53.690" v="1168" actId="1076"/>
          <ac:picMkLst>
            <pc:docMk/>
            <pc:sldMk cId="1608091850" sldId="1661"/>
            <ac:picMk id="6" creationId="{16BDA3FE-3020-4337-981C-783AFB6C2796}"/>
          </ac:picMkLst>
        </pc:picChg>
        <pc:picChg chg="add del mod">
          <ac:chgData name="Paul Warburton" userId="cd8739bb-441e-468f-9537-9b127cd2042d" providerId="ADAL" clId="{EAD67F15-6E37-4616-B5FB-D9A786390104}" dt="2020-11-03T10:42:48.422" v="572" actId="21"/>
          <ac:picMkLst>
            <pc:docMk/>
            <pc:sldMk cId="1608091850" sldId="1661"/>
            <ac:picMk id="7" creationId="{2243DA1A-CB63-4A3A-8D3B-4E80ED93D85E}"/>
          </ac:picMkLst>
        </pc:picChg>
        <pc:picChg chg="add mod">
          <ac:chgData name="Paul Warburton" userId="cd8739bb-441e-468f-9537-9b127cd2042d" providerId="ADAL" clId="{EAD67F15-6E37-4616-B5FB-D9A786390104}" dt="2020-11-03T14:29:07.766" v="1153" actId="1076"/>
          <ac:picMkLst>
            <pc:docMk/>
            <pc:sldMk cId="1608091850" sldId="1661"/>
            <ac:picMk id="9" creationId="{17CE5ABC-4591-4B01-818A-0A616DD6ACD0}"/>
          </ac:picMkLst>
        </pc:picChg>
        <pc:picChg chg="add mod ord">
          <ac:chgData name="Paul Warburton" userId="cd8739bb-441e-468f-9537-9b127cd2042d" providerId="ADAL" clId="{EAD67F15-6E37-4616-B5FB-D9A786390104}" dt="2020-11-03T14:27:49.562" v="1141" actId="1076"/>
          <ac:picMkLst>
            <pc:docMk/>
            <pc:sldMk cId="1608091850" sldId="1661"/>
            <ac:picMk id="11" creationId="{EAFC51E5-80FF-44E3-A145-D6F802DC3349}"/>
          </ac:picMkLst>
        </pc:picChg>
        <pc:picChg chg="add mod">
          <ac:chgData name="Paul Warburton" userId="cd8739bb-441e-468f-9537-9b127cd2042d" providerId="ADAL" clId="{EAD67F15-6E37-4616-B5FB-D9A786390104}" dt="2020-11-03T14:29:06.182" v="1152" actId="1076"/>
          <ac:picMkLst>
            <pc:docMk/>
            <pc:sldMk cId="1608091850" sldId="1661"/>
            <ac:picMk id="13" creationId="{FD40E143-2793-465A-9C92-AF360CEF3FD4}"/>
          </ac:picMkLst>
        </pc:picChg>
      </pc:sldChg>
      <pc:sldChg chg="addSp delSp modSp new mod">
        <pc:chgData name="Paul Warburton" userId="cd8739bb-441e-468f-9537-9b127cd2042d" providerId="ADAL" clId="{EAD67F15-6E37-4616-B5FB-D9A786390104}" dt="2020-11-03T14:32:35.278" v="1186" actId="1076"/>
        <pc:sldMkLst>
          <pc:docMk/>
          <pc:sldMk cId="1164332390" sldId="1662"/>
        </pc:sldMkLst>
        <pc:spChg chg="del mod">
          <ac:chgData name="Paul Warburton" userId="cd8739bb-441e-468f-9537-9b127cd2042d" providerId="ADAL" clId="{EAD67F15-6E37-4616-B5FB-D9A786390104}" dt="2020-11-03T10:44:48.946" v="606" actId="478"/>
          <ac:spMkLst>
            <pc:docMk/>
            <pc:sldMk cId="1164332390" sldId="1662"/>
            <ac:spMk id="2" creationId="{BAB18A30-0B81-4904-AD26-7498B57F3E01}"/>
          </ac:spMkLst>
        </pc:spChg>
        <pc:spChg chg="mod">
          <ac:chgData name="Paul Warburton" userId="cd8739bb-441e-468f-9537-9b127cd2042d" providerId="ADAL" clId="{EAD67F15-6E37-4616-B5FB-D9A786390104}" dt="2020-11-03T10:44:24.475" v="602"/>
          <ac:spMkLst>
            <pc:docMk/>
            <pc:sldMk cId="1164332390" sldId="1662"/>
            <ac:spMk id="3" creationId="{6B45CE64-17F1-4021-9F58-58B67DA9C678}"/>
          </ac:spMkLst>
        </pc:spChg>
        <pc:spChg chg="add del mod">
          <ac:chgData name="Paul Warburton" userId="cd8739bb-441e-468f-9537-9b127cd2042d" providerId="ADAL" clId="{EAD67F15-6E37-4616-B5FB-D9A786390104}" dt="2020-11-03T14:32:33.163" v="1185" actId="21"/>
          <ac:spMkLst>
            <pc:docMk/>
            <pc:sldMk cId="1164332390" sldId="1662"/>
            <ac:spMk id="5" creationId="{73F00D0C-0BF7-4DA3-9C6D-59AF8761980C}"/>
          </ac:spMkLst>
        </pc:spChg>
        <pc:spChg chg="add mod">
          <ac:chgData name="Paul Warburton" userId="cd8739bb-441e-468f-9537-9b127cd2042d" providerId="ADAL" clId="{EAD67F15-6E37-4616-B5FB-D9A786390104}" dt="2020-11-03T14:32:35.278" v="1186" actId="1076"/>
          <ac:spMkLst>
            <pc:docMk/>
            <pc:sldMk cId="1164332390" sldId="1662"/>
            <ac:spMk id="6" creationId="{A44EF7CF-8CAD-4B99-BDA6-09483C0266AF}"/>
          </ac:spMkLst>
        </pc:spChg>
        <pc:picChg chg="add del mod">
          <ac:chgData name="Paul Warburton" userId="cd8739bb-441e-468f-9537-9b127cd2042d" providerId="ADAL" clId="{EAD67F15-6E37-4616-B5FB-D9A786390104}" dt="2020-11-03T14:32:11.227" v="1179" actId="22"/>
          <ac:picMkLst>
            <pc:docMk/>
            <pc:sldMk cId="1164332390" sldId="1662"/>
            <ac:picMk id="4" creationId="{A58EBE08-1C8B-4B48-991F-00CBDC243689}"/>
          </ac:picMkLst>
        </pc:picChg>
        <pc:picChg chg="add mod">
          <ac:chgData name="Paul Warburton" userId="cd8739bb-441e-468f-9537-9b127cd2042d" providerId="ADAL" clId="{EAD67F15-6E37-4616-B5FB-D9A786390104}" dt="2020-11-03T10:45:26.122" v="616" actId="1076"/>
          <ac:picMkLst>
            <pc:docMk/>
            <pc:sldMk cId="1164332390" sldId="1662"/>
            <ac:picMk id="7" creationId="{7E311ABB-AFAD-4735-9B93-29E6DC3780FF}"/>
          </ac:picMkLst>
        </pc:picChg>
        <pc:picChg chg="add mod">
          <ac:chgData name="Paul Warburton" userId="cd8739bb-441e-468f-9537-9b127cd2042d" providerId="ADAL" clId="{EAD67F15-6E37-4616-B5FB-D9A786390104}" dt="2020-11-03T10:45:59.462" v="622" actId="1076"/>
          <ac:picMkLst>
            <pc:docMk/>
            <pc:sldMk cId="1164332390" sldId="1662"/>
            <ac:picMk id="9" creationId="{6C50AFBF-72D8-4717-9B66-97A80A5E780D}"/>
          </ac:picMkLst>
        </pc:picChg>
      </pc:sldChg>
      <pc:sldChg chg="addSp delSp modSp new mod">
        <pc:chgData name="Paul Warburton" userId="cd8739bb-441e-468f-9537-9b127cd2042d" providerId="ADAL" clId="{EAD67F15-6E37-4616-B5FB-D9A786390104}" dt="2020-11-03T10:47:27.677" v="632" actId="1076"/>
        <pc:sldMkLst>
          <pc:docMk/>
          <pc:sldMk cId="3200359751" sldId="1663"/>
        </pc:sldMkLst>
        <pc:spChg chg="del">
          <ac:chgData name="Paul Warburton" userId="cd8739bb-441e-468f-9537-9b127cd2042d" providerId="ADAL" clId="{EAD67F15-6E37-4616-B5FB-D9A786390104}" dt="2020-11-03T10:46:57.329" v="625" actId="21"/>
          <ac:spMkLst>
            <pc:docMk/>
            <pc:sldMk cId="3200359751" sldId="1663"/>
            <ac:spMk id="2" creationId="{DBC05618-ECC8-46BF-922A-032EB0FA1AEF}"/>
          </ac:spMkLst>
        </pc:spChg>
        <pc:spChg chg="mod">
          <ac:chgData name="Paul Warburton" userId="cd8739bb-441e-468f-9537-9b127cd2042d" providerId="ADAL" clId="{EAD67F15-6E37-4616-B5FB-D9A786390104}" dt="2020-11-03T10:46:18.607" v="624"/>
          <ac:spMkLst>
            <pc:docMk/>
            <pc:sldMk cId="3200359751" sldId="1663"/>
            <ac:spMk id="3" creationId="{0966CFC5-DF28-4898-9687-DB9620C6E47A}"/>
          </ac:spMkLst>
        </pc:spChg>
        <pc:picChg chg="add mod">
          <ac:chgData name="Paul Warburton" userId="cd8739bb-441e-468f-9537-9b127cd2042d" providerId="ADAL" clId="{EAD67F15-6E37-4616-B5FB-D9A786390104}" dt="2020-11-03T10:47:27.677" v="632" actId="1076"/>
          <ac:picMkLst>
            <pc:docMk/>
            <pc:sldMk cId="3200359751" sldId="1663"/>
            <ac:picMk id="5" creationId="{D5047FDB-FDAF-41EB-859C-E6A08BE44FF6}"/>
          </ac:picMkLst>
        </pc:picChg>
        <pc:picChg chg="add mod">
          <ac:chgData name="Paul Warburton" userId="cd8739bb-441e-468f-9537-9b127cd2042d" providerId="ADAL" clId="{EAD67F15-6E37-4616-B5FB-D9A786390104}" dt="2020-11-03T10:47:21.822" v="630" actId="1076"/>
          <ac:picMkLst>
            <pc:docMk/>
            <pc:sldMk cId="3200359751" sldId="1663"/>
            <ac:picMk id="7" creationId="{6FB093D3-199C-4F3A-81F9-61B1BC852E86}"/>
          </ac:picMkLst>
        </pc:picChg>
        <pc:picChg chg="add mod">
          <ac:chgData name="Paul Warburton" userId="cd8739bb-441e-468f-9537-9b127cd2042d" providerId="ADAL" clId="{EAD67F15-6E37-4616-B5FB-D9A786390104}" dt="2020-11-03T10:47:21.822" v="630" actId="1076"/>
          <ac:picMkLst>
            <pc:docMk/>
            <pc:sldMk cId="3200359751" sldId="1663"/>
            <ac:picMk id="9" creationId="{291E1A6B-3688-43E1-A556-9DB3CEC62B70}"/>
          </ac:picMkLst>
        </pc:picChg>
      </pc:sldChg>
      <pc:sldChg chg="addSp delSp modSp new mod">
        <pc:chgData name="Paul Warburton" userId="cd8739bb-441e-468f-9537-9b127cd2042d" providerId="ADAL" clId="{EAD67F15-6E37-4616-B5FB-D9A786390104}" dt="2020-11-03T10:58:31.462" v="685" actId="14100"/>
        <pc:sldMkLst>
          <pc:docMk/>
          <pc:sldMk cId="1522136917" sldId="1664"/>
        </pc:sldMkLst>
        <pc:spChg chg="del">
          <ac:chgData name="Paul Warburton" userId="cd8739bb-441e-468f-9537-9b127cd2042d" providerId="ADAL" clId="{EAD67F15-6E37-4616-B5FB-D9A786390104}" dt="2020-11-03T10:48:12.827" v="636" actId="478"/>
          <ac:spMkLst>
            <pc:docMk/>
            <pc:sldMk cId="1522136917" sldId="1664"/>
            <ac:spMk id="2" creationId="{87B047BA-1DCA-4059-925A-4D16DC6BC71B}"/>
          </ac:spMkLst>
        </pc:spChg>
        <pc:spChg chg="mod">
          <ac:chgData name="Paul Warburton" userId="cd8739bb-441e-468f-9537-9b127cd2042d" providerId="ADAL" clId="{EAD67F15-6E37-4616-B5FB-D9A786390104}" dt="2020-11-03T10:48:05.492" v="635"/>
          <ac:spMkLst>
            <pc:docMk/>
            <pc:sldMk cId="1522136917" sldId="1664"/>
            <ac:spMk id="3" creationId="{5F53C312-E7B1-47A8-AE51-9CD879FD36BA}"/>
          </ac:spMkLst>
        </pc:spChg>
        <pc:picChg chg="add del mod">
          <ac:chgData name="Paul Warburton" userId="cd8739bb-441e-468f-9537-9b127cd2042d" providerId="ADAL" clId="{EAD67F15-6E37-4616-B5FB-D9A786390104}" dt="2020-11-03T10:48:33.741" v="643" actId="21"/>
          <ac:picMkLst>
            <pc:docMk/>
            <pc:sldMk cId="1522136917" sldId="1664"/>
            <ac:picMk id="5" creationId="{96578443-BEC4-4883-92DE-9B5A4CB46274}"/>
          </ac:picMkLst>
        </pc:picChg>
        <pc:picChg chg="add del mod">
          <ac:chgData name="Paul Warburton" userId="cd8739bb-441e-468f-9537-9b127cd2042d" providerId="ADAL" clId="{EAD67F15-6E37-4616-B5FB-D9A786390104}" dt="2020-11-03T10:48:39.271" v="646" actId="478"/>
          <ac:picMkLst>
            <pc:docMk/>
            <pc:sldMk cId="1522136917" sldId="1664"/>
            <ac:picMk id="7" creationId="{23D4E664-1377-4E09-846C-5585FB2A8690}"/>
          </ac:picMkLst>
        </pc:picChg>
        <pc:picChg chg="add del mod">
          <ac:chgData name="Paul Warburton" userId="cd8739bb-441e-468f-9537-9b127cd2042d" providerId="ADAL" clId="{EAD67F15-6E37-4616-B5FB-D9A786390104}" dt="2020-11-03T10:48:37.785" v="645" actId="478"/>
          <ac:picMkLst>
            <pc:docMk/>
            <pc:sldMk cId="1522136917" sldId="1664"/>
            <ac:picMk id="9" creationId="{8703FB0F-191D-4AD2-9DE6-9789D988B88D}"/>
          </ac:picMkLst>
        </pc:picChg>
        <pc:picChg chg="add mod">
          <ac:chgData name="Paul Warburton" userId="cd8739bb-441e-468f-9537-9b127cd2042d" providerId="ADAL" clId="{EAD67F15-6E37-4616-B5FB-D9A786390104}" dt="2020-11-03T10:58:27.118" v="684" actId="1076"/>
          <ac:picMkLst>
            <pc:docMk/>
            <pc:sldMk cId="1522136917" sldId="1664"/>
            <ac:picMk id="11" creationId="{27C069A0-EFE4-45A9-B0D3-22503E05149A}"/>
          </ac:picMkLst>
        </pc:picChg>
        <pc:picChg chg="add mod">
          <ac:chgData name="Paul Warburton" userId="cd8739bb-441e-468f-9537-9b127cd2042d" providerId="ADAL" clId="{EAD67F15-6E37-4616-B5FB-D9A786390104}" dt="2020-11-03T10:58:17.914" v="681" actId="1076"/>
          <ac:picMkLst>
            <pc:docMk/>
            <pc:sldMk cId="1522136917" sldId="1664"/>
            <ac:picMk id="13" creationId="{410B955B-2A74-470B-A9E3-C060AC8362BB}"/>
          </ac:picMkLst>
        </pc:picChg>
        <pc:picChg chg="add mod">
          <ac:chgData name="Paul Warburton" userId="cd8739bb-441e-468f-9537-9b127cd2042d" providerId="ADAL" clId="{EAD67F15-6E37-4616-B5FB-D9A786390104}" dt="2020-11-03T10:58:16.730" v="680" actId="1076"/>
          <ac:picMkLst>
            <pc:docMk/>
            <pc:sldMk cId="1522136917" sldId="1664"/>
            <ac:picMk id="15" creationId="{3F977FF2-128E-40CF-955E-32AFCE0DC007}"/>
          </ac:picMkLst>
        </pc:picChg>
        <pc:picChg chg="add mod">
          <ac:chgData name="Paul Warburton" userId="cd8739bb-441e-468f-9537-9b127cd2042d" providerId="ADAL" clId="{EAD67F15-6E37-4616-B5FB-D9A786390104}" dt="2020-11-03T10:58:31.462" v="685" actId="14100"/>
          <ac:picMkLst>
            <pc:docMk/>
            <pc:sldMk cId="1522136917" sldId="1664"/>
            <ac:picMk id="16" creationId="{F97ED0AD-C893-4E22-8B3C-B333977FC3B6}"/>
          </ac:picMkLst>
        </pc:picChg>
      </pc:sldChg>
      <pc:sldChg chg="addSp modSp new mod">
        <pc:chgData name="Paul Warburton" userId="cd8739bb-441e-468f-9537-9b127cd2042d" providerId="ADAL" clId="{EAD67F15-6E37-4616-B5FB-D9A786390104}" dt="2020-11-03T12:41:56.898" v="1039" actId="20577"/>
        <pc:sldMkLst>
          <pc:docMk/>
          <pc:sldMk cId="119273781" sldId="1665"/>
        </pc:sldMkLst>
        <pc:spChg chg="mod">
          <ac:chgData name="Paul Warburton" userId="cd8739bb-441e-468f-9537-9b127cd2042d" providerId="ADAL" clId="{EAD67F15-6E37-4616-B5FB-D9A786390104}" dt="2020-11-03T12:41:56.898" v="1039" actId="20577"/>
          <ac:spMkLst>
            <pc:docMk/>
            <pc:sldMk cId="119273781" sldId="1665"/>
            <ac:spMk id="2" creationId="{A3BD5017-53F1-433F-AC39-54DEF35F1144}"/>
          </ac:spMkLst>
        </pc:spChg>
        <pc:spChg chg="mod">
          <ac:chgData name="Paul Warburton" userId="cd8739bb-441e-468f-9537-9b127cd2042d" providerId="ADAL" clId="{EAD67F15-6E37-4616-B5FB-D9A786390104}" dt="2020-11-03T10:59:14.908" v="688"/>
          <ac:spMkLst>
            <pc:docMk/>
            <pc:sldMk cId="119273781" sldId="1665"/>
            <ac:spMk id="3" creationId="{1AB09312-F190-417E-BD1E-5A133A58FEDB}"/>
          </ac:spMkLst>
        </pc:spChg>
        <pc:picChg chg="add mod">
          <ac:chgData name="Paul Warburton" userId="cd8739bb-441e-468f-9537-9b127cd2042d" providerId="ADAL" clId="{EAD67F15-6E37-4616-B5FB-D9A786390104}" dt="2020-11-03T10:59:54.638" v="696" actId="1076"/>
          <ac:picMkLst>
            <pc:docMk/>
            <pc:sldMk cId="119273781" sldId="1665"/>
            <ac:picMk id="5" creationId="{75EFD860-90ED-4906-89DF-BCA55645E128}"/>
          </ac:picMkLst>
        </pc:picChg>
        <pc:picChg chg="add mod">
          <ac:chgData name="Paul Warburton" userId="cd8739bb-441e-468f-9537-9b127cd2042d" providerId="ADAL" clId="{EAD67F15-6E37-4616-B5FB-D9A786390104}" dt="2020-11-03T11:00:16.618" v="701" actId="1076"/>
          <ac:picMkLst>
            <pc:docMk/>
            <pc:sldMk cId="119273781" sldId="1665"/>
            <ac:picMk id="7" creationId="{73F6152C-A1E2-461B-BBEB-8AEFC18273C0}"/>
          </ac:picMkLst>
        </pc:picChg>
      </pc:sldChg>
      <pc:sldChg chg="addSp delSp modSp new mod">
        <pc:chgData name="Paul Warburton" userId="cd8739bb-441e-468f-9537-9b127cd2042d" providerId="ADAL" clId="{EAD67F15-6E37-4616-B5FB-D9A786390104}" dt="2020-11-03T14:34:02.827" v="1197" actId="14100"/>
        <pc:sldMkLst>
          <pc:docMk/>
          <pc:sldMk cId="2707600660" sldId="1666"/>
        </pc:sldMkLst>
        <pc:spChg chg="del mod">
          <ac:chgData name="Paul Warburton" userId="cd8739bb-441e-468f-9537-9b127cd2042d" providerId="ADAL" clId="{EAD67F15-6E37-4616-B5FB-D9A786390104}" dt="2020-11-03T14:33:49.834" v="1193" actId="21"/>
          <ac:spMkLst>
            <pc:docMk/>
            <pc:sldMk cId="2707600660" sldId="1666"/>
            <ac:spMk id="2" creationId="{9BAB52F3-BBA1-4AC8-B3B8-2174613FC754}"/>
          </ac:spMkLst>
        </pc:spChg>
        <pc:spChg chg="mod">
          <ac:chgData name="Paul Warburton" userId="cd8739bb-441e-468f-9537-9b127cd2042d" providerId="ADAL" clId="{EAD67F15-6E37-4616-B5FB-D9A786390104}" dt="2020-11-03T11:01:29.431" v="706" actId="20577"/>
          <ac:spMkLst>
            <pc:docMk/>
            <pc:sldMk cId="2707600660" sldId="1666"/>
            <ac:spMk id="3" creationId="{9650F1BC-8A1D-4E09-9DD6-0EBBE17602FD}"/>
          </ac:spMkLst>
        </pc:spChg>
        <pc:spChg chg="add mod">
          <ac:chgData name="Paul Warburton" userId="cd8739bb-441e-468f-9537-9b127cd2042d" providerId="ADAL" clId="{EAD67F15-6E37-4616-B5FB-D9A786390104}" dt="2020-11-03T14:34:02.827" v="1197" actId="14100"/>
          <ac:spMkLst>
            <pc:docMk/>
            <pc:sldMk cId="2707600660" sldId="1666"/>
            <ac:spMk id="4" creationId="{97B22ADA-E0C5-459D-9E23-1586E9E5C239}"/>
          </ac:spMkLst>
        </pc:spChg>
        <pc:spChg chg="add del mod">
          <ac:chgData name="Paul Warburton" userId="cd8739bb-441e-468f-9537-9b127cd2042d" providerId="ADAL" clId="{EAD67F15-6E37-4616-B5FB-D9A786390104}" dt="2020-11-03T14:33:51.906" v="1194" actId="478"/>
          <ac:spMkLst>
            <pc:docMk/>
            <pc:sldMk cId="2707600660" sldId="1666"/>
            <ac:spMk id="8" creationId="{AE6EE511-84B5-4E92-B837-4A7359B3D421}"/>
          </ac:spMkLst>
        </pc:spChg>
        <pc:picChg chg="add mod">
          <ac:chgData name="Paul Warburton" userId="cd8739bb-441e-468f-9537-9b127cd2042d" providerId="ADAL" clId="{EAD67F15-6E37-4616-B5FB-D9A786390104}" dt="2020-11-03T11:32:02.287" v="822" actId="1076"/>
          <ac:picMkLst>
            <pc:docMk/>
            <pc:sldMk cId="2707600660" sldId="1666"/>
            <ac:picMk id="5" creationId="{1F056DC6-6793-4C55-94D4-CD995C851849}"/>
          </ac:picMkLst>
        </pc:picChg>
      </pc:sldChg>
      <pc:sldChg chg="addSp delSp modSp new mod">
        <pc:chgData name="Paul Warburton" userId="cd8739bb-441e-468f-9537-9b127cd2042d" providerId="ADAL" clId="{EAD67F15-6E37-4616-B5FB-D9A786390104}" dt="2020-11-03T14:35:10.702" v="1209" actId="14100"/>
        <pc:sldMkLst>
          <pc:docMk/>
          <pc:sldMk cId="1307218782" sldId="1667"/>
        </pc:sldMkLst>
        <pc:spChg chg="del">
          <ac:chgData name="Paul Warburton" userId="cd8739bb-441e-468f-9537-9b127cd2042d" providerId="ADAL" clId="{EAD67F15-6E37-4616-B5FB-D9A786390104}" dt="2020-11-03T11:29:47.655" v="802" actId="478"/>
          <ac:spMkLst>
            <pc:docMk/>
            <pc:sldMk cId="1307218782" sldId="1667"/>
            <ac:spMk id="2" creationId="{2E4352AE-110D-415A-AFBF-514ABD1A8DAC}"/>
          </ac:spMkLst>
        </pc:spChg>
        <pc:spChg chg="add mod">
          <ac:chgData name="Paul Warburton" userId="cd8739bb-441e-468f-9537-9b127cd2042d" providerId="ADAL" clId="{EAD67F15-6E37-4616-B5FB-D9A786390104}" dt="2020-11-03T14:35:10.702" v="1209" actId="14100"/>
          <ac:spMkLst>
            <pc:docMk/>
            <pc:sldMk cId="1307218782" sldId="1667"/>
            <ac:spMk id="2" creationId="{5982EC6F-8A19-4331-BAE8-2F048011E0EA}"/>
          </ac:spMkLst>
        </pc:spChg>
        <pc:spChg chg="mod">
          <ac:chgData name="Paul Warburton" userId="cd8739bb-441e-468f-9537-9b127cd2042d" providerId="ADAL" clId="{EAD67F15-6E37-4616-B5FB-D9A786390104}" dt="2020-11-03T11:29:21.304" v="801" actId="20577"/>
          <ac:spMkLst>
            <pc:docMk/>
            <pc:sldMk cId="1307218782" sldId="1667"/>
            <ac:spMk id="3" creationId="{B3A9829B-143F-4E2B-9107-A58FA144CD29}"/>
          </ac:spMkLst>
        </pc:spChg>
        <pc:spChg chg="add del mod">
          <ac:chgData name="Paul Warburton" userId="cd8739bb-441e-468f-9537-9b127cd2042d" providerId="ADAL" clId="{EAD67F15-6E37-4616-B5FB-D9A786390104}" dt="2020-11-03T14:34:23.428" v="1199"/>
          <ac:spMkLst>
            <pc:docMk/>
            <pc:sldMk cId="1307218782" sldId="1667"/>
            <ac:spMk id="8" creationId="{DD9BA59A-0AFF-43D7-8B3C-2BFE667295BC}"/>
          </ac:spMkLst>
        </pc:spChg>
        <pc:spChg chg="add del mod">
          <ac:chgData name="Paul Warburton" userId="cd8739bb-441e-468f-9537-9b127cd2042d" providerId="ADAL" clId="{EAD67F15-6E37-4616-B5FB-D9A786390104}" dt="2020-11-03T14:34:59.792" v="1205" actId="21"/>
          <ac:spMkLst>
            <pc:docMk/>
            <pc:sldMk cId="1307218782" sldId="1667"/>
            <ac:spMk id="11" creationId="{39B2520E-7F97-4D0E-B8C4-587252703CE1}"/>
          </ac:spMkLst>
        </pc:spChg>
        <pc:picChg chg="add mod">
          <ac:chgData name="Paul Warburton" userId="cd8739bb-441e-468f-9537-9b127cd2042d" providerId="ADAL" clId="{EAD67F15-6E37-4616-B5FB-D9A786390104}" dt="2020-11-03T11:30:13.506" v="812" actId="1076"/>
          <ac:picMkLst>
            <pc:docMk/>
            <pc:sldMk cId="1307218782" sldId="1667"/>
            <ac:picMk id="5" creationId="{A3F61482-D182-42F3-883E-BA58C8665389}"/>
          </ac:picMkLst>
        </pc:picChg>
        <pc:picChg chg="add mod">
          <ac:chgData name="Paul Warburton" userId="cd8739bb-441e-468f-9537-9b127cd2042d" providerId="ADAL" clId="{EAD67F15-6E37-4616-B5FB-D9A786390104}" dt="2020-11-03T11:30:10.527" v="811" actId="14100"/>
          <ac:picMkLst>
            <pc:docMk/>
            <pc:sldMk cId="1307218782" sldId="1667"/>
            <ac:picMk id="7" creationId="{569E0C33-1E62-47AD-B98C-C36C3ECBE021}"/>
          </ac:picMkLst>
        </pc:picChg>
        <pc:picChg chg="add mod">
          <ac:chgData name="Paul Warburton" userId="cd8739bb-441e-468f-9537-9b127cd2042d" providerId="ADAL" clId="{EAD67F15-6E37-4616-B5FB-D9A786390104}" dt="2020-11-03T11:30:04.759" v="808" actId="14100"/>
          <ac:picMkLst>
            <pc:docMk/>
            <pc:sldMk cId="1307218782" sldId="1667"/>
            <ac:picMk id="9" creationId="{4DCC9691-0C2A-4F06-BA6F-EEC3599D655C}"/>
          </ac:picMkLst>
        </pc:picChg>
        <pc:picChg chg="add">
          <ac:chgData name="Paul Warburton" userId="cd8739bb-441e-468f-9537-9b127cd2042d" providerId="ADAL" clId="{EAD67F15-6E37-4616-B5FB-D9A786390104}" dt="2020-11-03T11:32:05.518" v="823" actId="22"/>
          <ac:picMkLst>
            <pc:docMk/>
            <pc:sldMk cId="1307218782" sldId="1667"/>
            <ac:picMk id="13" creationId="{F733B6C2-55EF-41E9-997B-1CC361FD6C05}"/>
          </ac:picMkLst>
        </pc:picChg>
      </pc:sldChg>
      <pc:sldChg chg="addSp delSp modSp new mod">
        <pc:chgData name="Paul Warburton" userId="cd8739bb-441e-468f-9537-9b127cd2042d" providerId="ADAL" clId="{EAD67F15-6E37-4616-B5FB-D9A786390104}" dt="2020-11-03T14:36:04.858" v="1221" actId="255"/>
        <pc:sldMkLst>
          <pc:docMk/>
          <pc:sldMk cId="945877540" sldId="1668"/>
        </pc:sldMkLst>
        <pc:spChg chg="del mod">
          <ac:chgData name="Paul Warburton" userId="cd8739bb-441e-468f-9537-9b127cd2042d" providerId="ADAL" clId="{EAD67F15-6E37-4616-B5FB-D9A786390104}" dt="2020-11-03T14:35:48.892" v="1216" actId="21"/>
          <ac:spMkLst>
            <pc:docMk/>
            <pc:sldMk cId="945877540" sldId="1668"/>
            <ac:spMk id="2" creationId="{5E7B8737-83FD-4EFD-B940-97C70B4B6887}"/>
          </ac:spMkLst>
        </pc:spChg>
        <pc:spChg chg="mod">
          <ac:chgData name="Paul Warburton" userId="cd8739bb-441e-468f-9537-9b127cd2042d" providerId="ADAL" clId="{EAD67F15-6E37-4616-B5FB-D9A786390104}" dt="2020-11-03T11:31:39.171" v="819" actId="20577"/>
          <ac:spMkLst>
            <pc:docMk/>
            <pc:sldMk cId="945877540" sldId="1668"/>
            <ac:spMk id="3" creationId="{BB9C9BA1-B675-4147-89C2-112DFAFD6DDA}"/>
          </ac:spMkLst>
        </pc:spChg>
        <pc:spChg chg="add mod">
          <ac:chgData name="Paul Warburton" userId="cd8739bb-441e-468f-9537-9b127cd2042d" providerId="ADAL" clId="{EAD67F15-6E37-4616-B5FB-D9A786390104}" dt="2020-11-03T14:36:04.858" v="1221" actId="255"/>
          <ac:spMkLst>
            <pc:docMk/>
            <pc:sldMk cId="945877540" sldId="1668"/>
            <ac:spMk id="4" creationId="{C70BEA31-CF50-4632-9B2B-3F45492E2470}"/>
          </ac:spMkLst>
        </pc:spChg>
        <pc:picChg chg="add">
          <ac:chgData name="Paul Warburton" userId="cd8739bb-441e-468f-9537-9b127cd2042d" providerId="ADAL" clId="{EAD67F15-6E37-4616-B5FB-D9A786390104}" dt="2020-11-03T11:32:08.941" v="824" actId="22"/>
          <ac:picMkLst>
            <pc:docMk/>
            <pc:sldMk cId="945877540" sldId="1668"/>
            <ac:picMk id="5" creationId="{A995E776-F985-44FD-980E-564DBA94443F}"/>
          </ac:picMkLst>
        </pc:picChg>
      </pc:sldChg>
      <pc:sldChg chg="addSp delSp modSp new mod">
        <pc:chgData name="Paul Warburton" userId="cd8739bb-441e-468f-9537-9b127cd2042d" providerId="ADAL" clId="{EAD67F15-6E37-4616-B5FB-D9A786390104}" dt="2020-11-03T14:37:16.367" v="1230" actId="1076"/>
        <pc:sldMkLst>
          <pc:docMk/>
          <pc:sldMk cId="997466169" sldId="1669"/>
        </pc:sldMkLst>
        <pc:spChg chg="del">
          <ac:chgData name="Paul Warburton" userId="cd8739bb-441e-468f-9537-9b127cd2042d" providerId="ADAL" clId="{EAD67F15-6E37-4616-B5FB-D9A786390104}" dt="2020-11-03T11:32:35.052" v="831" actId="478"/>
          <ac:spMkLst>
            <pc:docMk/>
            <pc:sldMk cId="997466169" sldId="1669"/>
            <ac:spMk id="2" creationId="{BAEDA17A-137C-4DEF-BED7-9B51A8C03084}"/>
          </ac:spMkLst>
        </pc:spChg>
        <pc:spChg chg="add mod">
          <ac:chgData name="Paul Warburton" userId="cd8739bb-441e-468f-9537-9b127cd2042d" providerId="ADAL" clId="{EAD67F15-6E37-4616-B5FB-D9A786390104}" dt="2020-11-03T14:37:16.367" v="1230" actId="1076"/>
          <ac:spMkLst>
            <pc:docMk/>
            <pc:sldMk cId="997466169" sldId="1669"/>
            <ac:spMk id="2" creationId="{D4EC2F98-4CDB-42BF-B86A-B995A5A29F78}"/>
          </ac:spMkLst>
        </pc:spChg>
        <pc:spChg chg="mod">
          <ac:chgData name="Paul Warburton" userId="cd8739bb-441e-468f-9537-9b127cd2042d" providerId="ADAL" clId="{EAD67F15-6E37-4616-B5FB-D9A786390104}" dt="2020-11-03T11:32:29.600" v="830" actId="20577"/>
          <ac:spMkLst>
            <pc:docMk/>
            <pc:sldMk cId="997466169" sldId="1669"/>
            <ac:spMk id="3" creationId="{E1737F7B-9549-4AF4-BE3A-09431722298F}"/>
          </ac:spMkLst>
        </pc:spChg>
        <pc:spChg chg="add del mod">
          <ac:chgData name="Paul Warburton" userId="cd8739bb-441e-468f-9537-9b127cd2042d" providerId="ADAL" clId="{EAD67F15-6E37-4616-B5FB-D9A786390104}" dt="2020-11-03T14:36:58.299" v="1227" actId="478"/>
          <ac:spMkLst>
            <pc:docMk/>
            <pc:sldMk cId="997466169" sldId="1669"/>
            <ac:spMk id="5" creationId="{5CE89BEF-9143-4FE7-A389-A349868571D7}"/>
          </ac:spMkLst>
        </pc:spChg>
        <pc:picChg chg="add mod">
          <ac:chgData name="Paul Warburton" userId="cd8739bb-441e-468f-9537-9b127cd2042d" providerId="ADAL" clId="{EAD67F15-6E37-4616-B5FB-D9A786390104}" dt="2020-11-03T14:37:14.986" v="1229" actId="14100"/>
          <ac:picMkLst>
            <pc:docMk/>
            <pc:sldMk cId="997466169" sldId="1669"/>
            <ac:picMk id="7" creationId="{714C0841-BA9C-4361-A01C-2EBD6288524D}"/>
          </ac:picMkLst>
        </pc:picChg>
        <pc:picChg chg="add">
          <ac:chgData name="Paul Warburton" userId="cd8739bb-441e-468f-9537-9b127cd2042d" providerId="ADAL" clId="{EAD67F15-6E37-4616-B5FB-D9A786390104}" dt="2020-11-03T11:33:11.486" v="841" actId="22"/>
          <ac:picMkLst>
            <pc:docMk/>
            <pc:sldMk cId="997466169" sldId="1669"/>
            <ac:picMk id="9" creationId="{E2D4C368-45BA-4068-A989-10770837ABA6}"/>
          </ac:picMkLst>
        </pc:picChg>
      </pc:sldChg>
      <pc:sldChg chg="addSp delSp modSp new mod">
        <pc:chgData name="Paul Warburton" userId="cd8739bb-441e-468f-9537-9b127cd2042d" providerId="ADAL" clId="{EAD67F15-6E37-4616-B5FB-D9A786390104}" dt="2020-11-03T14:38:08.423" v="1244" actId="14100"/>
        <pc:sldMkLst>
          <pc:docMk/>
          <pc:sldMk cId="3609641145" sldId="1670"/>
        </pc:sldMkLst>
        <pc:spChg chg="del">
          <ac:chgData name="Paul Warburton" userId="cd8739bb-441e-468f-9537-9b127cd2042d" providerId="ADAL" clId="{EAD67F15-6E37-4616-B5FB-D9A786390104}" dt="2020-11-03T11:33:39.423" v="846" actId="21"/>
          <ac:spMkLst>
            <pc:docMk/>
            <pc:sldMk cId="3609641145" sldId="1670"/>
            <ac:spMk id="2" creationId="{E699A4A2-43F9-40B7-82E8-5872A8130C72}"/>
          </ac:spMkLst>
        </pc:spChg>
        <pc:spChg chg="mod">
          <ac:chgData name="Paul Warburton" userId="cd8739bb-441e-468f-9537-9b127cd2042d" providerId="ADAL" clId="{EAD67F15-6E37-4616-B5FB-D9A786390104}" dt="2020-11-03T11:33:31.447" v="845" actId="20577"/>
          <ac:spMkLst>
            <pc:docMk/>
            <pc:sldMk cId="3609641145" sldId="1670"/>
            <ac:spMk id="3" creationId="{4ACE0D7F-8424-4378-B391-6C00B955DC6A}"/>
          </ac:spMkLst>
        </pc:spChg>
        <pc:spChg chg="add del mod">
          <ac:chgData name="Paul Warburton" userId="cd8739bb-441e-468f-9537-9b127cd2042d" providerId="ADAL" clId="{EAD67F15-6E37-4616-B5FB-D9A786390104}" dt="2020-11-03T14:37:43.074" v="1238" actId="478"/>
          <ac:spMkLst>
            <pc:docMk/>
            <pc:sldMk cId="3609641145" sldId="1670"/>
            <ac:spMk id="5" creationId="{919223D1-1C8A-4BC8-ADDD-B9C547C9675A}"/>
          </ac:spMkLst>
        </pc:spChg>
        <pc:spChg chg="add mod">
          <ac:chgData name="Paul Warburton" userId="cd8739bb-441e-468f-9537-9b127cd2042d" providerId="ADAL" clId="{EAD67F15-6E37-4616-B5FB-D9A786390104}" dt="2020-11-03T14:38:08.423" v="1244" actId="14100"/>
          <ac:spMkLst>
            <pc:docMk/>
            <pc:sldMk cId="3609641145" sldId="1670"/>
            <ac:spMk id="6" creationId="{E9F1C4D1-6981-4BB6-9E8A-6A1CD0D0D0B2}"/>
          </ac:spMkLst>
        </pc:spChg>
        <pc:picChg chg="add del">
          <ac:chgData name="Paul Warburton" userId="cd8739bb-441e-468f-9537-9b127cd2042d" providerId="ADAL" clId="{EAD67F15-6E37-4616-B5FB-D9A786390104}" dt="2020-11-03T14:37:23.852" v="1232" actId="22"/>
          <ac:picMkLst>
            <pc:docMk/>
            <pc:sldMk cId="3609641145" sldId="1670"/>
            <ac:picMk id="4" creationId="{01577949-7433-4B4C-83DA-6F11B7BAF7AF}"/>
          </ac:picMkLst>
        </pc:picChg>
        <pc:picChg chg="add mod modCrop">
          <ac:chgData name="Paul Warburton" userId="cd8739bb-441e-468f-9537-9b127cd2042d" providerId="ADAL" clId="{EAD67F15-6E37-4616-B5FB-D9A786390104}" dt="2020-11-03T14:37:53.983" v="1242" actId="1076"/>
          <ac:picMkLst>
            <pc:docMk/>
            <pc:sldMk cId="3609641145" sldId="1670"/>
            <ac:picMk id="7" creationId="{8B66F05D-32C9-423D-829B-AFDD405EE167}"/>
          </ac:picMkLst>
        </pc:picChg>
        <pc:picChg chg="add">
          <ac:chgData name="Paul Warburton" userId="cd8739bb-441e-468f-9537-9b127cd2042d" providerId="ADAL" clId="{EAD67F15-6E37-4616-B5FB-D9A786390104}" dt="2020-11-03T11:34:58.998" v="860" actId="22"/>
          <ac:picMkLst>
            <pc:docMk/>
            <pc:sldMk cId="3609641145" sldId="1670"/>
            <ac:picMk id="9" creationId="{55A597A0-BF0F-484F-B903-29A141331FFA}"/>
          </ac:picMkLst>
        </pc:picChg>
      </pc:sldChg>
      <pc:sldChg chg="addSp delSp modSp new mod">
        <pc:chgData name="Paul Warburton" userId="cd8739bb-441e-468f-9537-9b127cd2042d" providerId="ADAL" clId="{EAD67F15-6E37-4616-B5FB-D9A786390104}" dt="2020-11-03T12:38:20.534" v="983" actId="571"/>
        <pc:sldMkLst>
          <pc:docMk/>
          <pc:sldMk cId="3414056639" sldId="1671"/>
        </pc:sldMkLst>
        <pc:spChg chg="del">
          <ac:chgData name="Paul Warburton" userId="cd8739bb-441e-468f-9537-9b127cd2042d" providerId="ADAL" clId="{EAD67F15-6E37-4616-B5FB-D9A786390104}" dt="2020-11-03T11:35:32.363" v="866" actId="21"/>
          <ac:spMkLst>
            <pc:docMk/>
            <pc:sldMk cId="3414056639" sldId="1671"/>
            <ac:spMk id="2" creationId="{0201A8E3-5355-49A3-B904-37BC85B8E4F3}"/>
          </ac:spMkLst>
        </pc:spChg>
        <pc:spChg chg="mod">
          <ac:chgData name="Paul Warburton" userId="cd8739bb-441e-468f-9537-9b127cd2042d" providerId="ADAL" clId="{EAD67F15-6E37-4616-B5FB-D9A786390104}" dt="2020-11-03T11:35:16.623" v="864" actId="20577"/>
          <ac:spMkLst>
            <pc:docMk/>
            <pc:sldMk cId="3414056639" sldId="1671"/>
            <ac:spMk id="3" creationId="{C1E301E9-4C12-42EF-ABC9-EAD432B136D7}"/>
          </ac:spMkLst>
        </pc:spChg>
        <pc:spChg chg="add mod">
          <ac:chgData name="Paul Warburton" userId="cd8739bb-441e-468f-9537-9b127cd2042d" providerId="ADAL" clId="{EAD67F15-6E37-4616-B5FB-D9A786390104}" dt="2020-11-03T11:41:59.577" v="942"/>
          <ac:spMkLst>
            <pc:docMk/>
            <pc:sldMk cId="3414056639" sldId="1671"/>
            <ac:spMk id="7" creationId="{84705264-4C02-4554-9B69-AB07FE4EC4ED}"/>
          </ac:spMkLst>
        </pc:spChg>
        <pc:picChg chg="add">
          <ac:chgData name="Paul Warburton" userId="cd8739bb-441e-468f-9537-9b127cd2042d" providerId="ADAL" clId="{EAD67F15-6E37-4616-B5FB-D9A786390104}" dt="2020-11-03T11:35:21.403" v="865" actId="22"/>
          <ac:picMkLst>
            <pc:docMk/>
            <pc:sldMk cId="3414056639" sldId="1671"/>
            <ac:picMk id="5" creationId="{BAA88952-2587-4FD0-A2E1-CA2C602EEA6C}"/>
          </ac:picMkLst>
        </pc:picChg>
        <pc:picChg chg="add del mod">
          <ac:chgData name="Paul Warburton" userId="cd8739bb-441e-468f-9537-9b127cd2042d" providerId="ADAL" clId="{EAD67F15-6E37-4616-B5FB-D9A786390104}" dt="2020-11-03T11:38:26.984" v="904" actId="21"/>
          <ac:picMkLst>
            <pc:docMk/>
            <pc:sldMk cId="3414056639" sldId="1671"/>
            <ac:picMk id="9" creationId="{2CFC7786-AC89-438D-8046-4A3A70F03C42}"/>
          </ac:picMkLst>
        </pc:picChg>
        <pc:picChg chg="add mod">
          <ac:chgData name="Paul Warburton" userId="cd8739bb-441e-468f-9537-9b127cd2042d" providerId="ADAL" clId="{EAD67F15-6E37-4616-B5FB-D9A786390104}" dt="2020-11-03T11:39:21.127" v="908" actId="1076"/>
          <ac:picMkLst>
            <pc:docMk/>
            <pc:sldMk cId="3414056639" sldId="1671"/>
            <ac:picMk id="11" creationId="{E327ABC6-7B97-4B2B-AC27-ADCA7A505FB5}"/>
          </ac:picMkLst>
        </pc:picChg>
        <pc:picChg chg="add mod">
          <ac:chgData name="Paul Warburton" userId="cd8739bb-441e-468f-9537-9b127cd2042d" providerId="ADAL" clId="{EAD67F15-6E37-4616-B5FB-D9A786390104}" dt="2020-11-03T11:39:21.127" v="908" actId="1076"/>
          <ac:picMkLst>
            <pc:docMk/>
            <pc:sldMk cId="3414056639" sldId="1671"/>
            <ac:picMk id="13" creationId="{A0C8060E-7036-41AE-965C-8D49CAC4BEF8}"/>
          </ac:picMkLst>
        </pc:picChg>
        <pc:picChg chg="add mod">
          <ac:chgData name="Paul Warburton" userId="cd8739bb-441e-468f-9537-9b127cd2042d" providerId="ADAL" clId="{EAD67F15-6E37-4616-B5FB-D9A786390104}" dt="2020-11-03T11:39:21.127" v="908" actId="1076"/>
          <ac:picMkLst>
            <pc:docMk/>
            <pc:sldMk cId="3414056639" sldId="1671"/>
            <ac:picMk id="15" creationId="{E5AC0066-F5D6-4E8A-8F19-BBBFE69F7627}"/>
          </ac:picMkLst>
        </pc:picChg>
        <pc:picChg chg="add mod">
          <ac:chgData name="Paul Warburton" userId="cd8739bb-441e-468f-9537-9b127cd2042d" providerId="ADAL" clId="{EAD67F15-6E37-4616-B5FB-D9A786390104}" dt="2020-11-03T12:38:20.534" v="983" actId="571"/>
          <ac:picMkLst>
            <pc:docMk/>
            <pc:sldMk cId="3414056639" sldId="1671"/>
            <ac:picMk id="16" creationId="{BB958479-D493-42D1-8A0C-48AF680D8F8A}"/>
          </ac:picMkLst>
        </pc:picChg>
        <pc:picChg chg="add mod">
          <ac:chgData name="Paul Warburton" userId="cd8739bb-441e-468f-9537-9b127cd2042d" providerId="ADAL" clId="{EAD67F15-6E37-4616-B5FB-D9A786390104}" dt="2020-11-03T12:38:20.534" v="983" actId="571"/>
          <ac:picMkLst>
            <pc:docMk/>
            <pc:sldMk cId="3414056639" sldId="1671"/>
            <ac:picMk id="17" creationId="{F20138D8-4C23-4A09-87E7-B2DDA030E556}"/>
          </ac:picMkLst>
        </pc:picChg>
        <pc:picChg chg="add mod">
          <ac:chgData name="Paul Warburton" userId="cd8739bb-441e-468f-9537-9b127cd2042d" providerId="ADAL" clId="{EAD67F15-6E37-4616-B5FB-D9A786390104}" dt="2020-11-03T12:38:20.534" v="983" actId="571"/>
          <ac:picMkLst>
            <pc:docMk/>
            <pc:sldMk cId="3414056639" sldId="1671"/>
            <ac:picMk id="18" creationId="{F3D3EE38-8DD9-469F-9FDE-2C35AFE56649}"/>
          </ac:picMkLst>
        </pc:picChg>
      </pc:sldChg>
      <pc:sldChg chg="addSp delSp modSp new mod">
        <pc:chgData name="Paul Warburton" userId="cd8739bb-441e-468f-9537-9b127cd2042d" providerId="ADAL" clId="{EAD67F15-6E37-4616-B5FB-D9A786390104}" dt="2020-11-03T14:38:48.243" v="1252" actId="14100"/>
        <pc:sldMkLst>
          <pc:docMk/>
          <pc:sldMk cId="1572417224" sldId="1672"/>
        </pc:sldMkLst>
        <pc:spChg chg="del">
          <ac:chgData name="Paul Warburton" userId="cd8739bb-441e-468f-9537-9b127cd2042d" providerId="ADAL" clId="{EAD67F15-6E37-4616-B5FB-D9A786390104}" dt="2020-11-03T11:42:43.976" v="947" actId="478"/>
          <ac:spMkLst>
            <pc:docMk/>
            <pc:sldMk cId="1572417224" sldId="1672"/>
            <ac:spMk id="2" creationId="{22A75A9E-2FDC-48A7-95B7-1EE9E5F893C7}"/>
          </ac:spMkLst>
        </pc:spChg>
        <pc:spChg chg="add mod">
          <ac:chgData name="Paul Warburton" userId="cd8739bb-441e-468f-9537-9b127cd2042d" providerId="ADAL" clId="{EAD67F15-6E37-4616-B5FB-D9A786390104}" dt="2020-11-03T14:38:48.243" v="1252" actId="14100"/>
          <ac:spMkLst>
            <pc:docMk/>
            <pc:sldMk cId="1572417224" sldId="1672"/>
            <ac:spMk id="2" creationId="{2FBCC3C7-2867-4D53-B120-19B912B26051}"/>
          </ac:spMkLst>
        </pc:spChg>
        <pc:spChg chg="mod">
          <ac:chgData name="Paul Warburton" userId="cd8739bb-441e-468f-9537-9b127cd2042d" providerId="ADAL" clId="{EAD67F15-6E37-4616-B5FB-D9A786390104}" dt="2020-11-03T11:42:34.720" v="946" actId="20577"/>
          <ac:spMkLst>
            <pc:docMk/>
            <pc:sldMk cId="1572417224" sldId="1672"/>
            <ac:spMk id="3" creationId="{5FF1920F-2BA6-4B91-8376-3548E210E33D}"/>
          </ac:spMkLst>
        </pc:spChg>
        <pc:spChg chg="add del mod">
          <ac:chgData name="Paul Warburton" userId="cd8739bb-441e-468f-9537-9b127cd2042d" providerId="ADAL" clId="{EAD67F15-6E37-4616-B5FB-D9A786390104}" dt="2020-11-03T14:38:41.899" v="1251" actId="478"/>
          <ac:spMkLst>
            <pc:docMk/>
            <pc:sldMk cId="1572417224" sldId="1672"/>
            <ac:spMk id="5" creationId="{CEC8AC85-09C5-4138-9118-C6C6CF236071}"/>
          </ac:spMkLst>
        </pc:spChg>
        <pc:picChg chg="add mod ord">
          <ac:chgData name="Paul Warburton" userId="cd8739bb-441e-468f-9537-9b127cd2042d" providerId="ADAL" clId="{EAD67F15-6E37-4616-B5FB-D9A786390104}" dt="2020-11-03T12:39:26.651" v="1010" actId="170"/>
          <ac:picMkLst>
            <pc:docMk/>
            <pc:sldMk cId="1572417224" sldId="1672"/>
            <ac:picMk id="7" creationId="{CDCD8011-A6F6-450E-B2EF-AD587A858F02}"/>
          </ac:picMkLst>
        </pc:picChg>
        <pc:picChg chg="add mod">
          <ac:chgData name="Paul Warburton" userId="cd8739bb-441e-468f-9537-9b127cd2042d" providerId="ADAL" clId="{EAD67F15-6E37-4616-B5FB-D9A786390104}" dt="2020-11-03T12:36:16.762" v="967" actId="1076"/>
          <ac:picMkLst>
            <pc:docMk/>
            <pc:sldMk cId="1572417224" sldId="1672"/>
            <ac:picMk id="9" creationId="{73FBA246-20B7-4865-9082-F0127B25BDE3}"/>
          </ac:picMkLst>
        </pc:picChg>
        <pc:picChg chg="add">
          <ac:chgData name="Paul Warburton" userId="cd8739bb-441e-468f-9537-9b127cd2042d" providerId="ADAL" clId="{EAD67F15-6E37-4616-B5FB-D9A786390104}" dt="2020-11-03T12:36:43.011" v="971" actId="22"/>
          <ac:picMkLst>
            <pc:docMk/>
            <pc:sldMk cId="1572417224" sldId="1672"/>
            <ac:picMk id="11" creationId="{B1839A89-FD2A-4664-BF51-0AEDC1BB4ACB}"/>
          </ac:picMkLst>
        </pc:picChg>
      </pc:sldChg>
      <pc:sldChg chg="addSp modSp new mod">
        <pc:chgData name="Paul Warburton" userId="cd8739bb-441e-468f-9537-9b127cd2042d" providerId="ADAL" clId="{EAD67F15-6E37-4616-B5FB-D9A786390104}" dt="2020-11-03T12:40:00.336" v="1013" actId="255"/>
        <pc:sldMkLst>
          <pc:docMk/>
          <pc:sldMk cId="926364133" sldId="1673"/>
        </pc:sldMkLst>
        <pc:spChg chg="mod">
          <ac:chgData name="Paul Warburton" userId="cd8739bb-441e-468f-9537-9b127cd2042d" providerId="ADAL" clId="{EAD67F15-6E37-4616-B5FB-D9A786390104}" dt="2020-11-03T12:39:02.557" v="1007" actId="20577"/>
          <ac:spMkLst>
            <pc:docMk/>
            <pc:sldMk cId="926364133" sldId="1673"/>
            <ac:spMk id="2" creationId="{C607FD93-98B1-44A0-BB17-D3F6C4EBBDD6}"/>
          </ac:spMkLst>
        </pc:spChg>
        <pc:spChg chg="mod">
          <ac:chgData name="Paul Warburton" userId="cd8739bb-441e-468f-9537-9b127cd2042d" providerId="ADAL" clId="{EAD67F15-6E37-4616-B5FB-D9A786390104}" dt="2020-11-03T12:40:00.336" v="1013" actId="255"/>
          <ac:spMkLst>
            <pc:docMk/>
            <pc:sldMk cId="926364133" sldId="1673"/>
            <ac:spMk id="3" creationId="{5A068910-CBC7-4894-B3BC-A41AB96C5DC8}"/>
          </ac:spMkLst>
        </pc:spChg>
        <pc:picChg chg="add mod">
          <ac:chgData name="Paul Warburton" userId="cd8739bb-441e-468f-9537-9b127cd2042d" providerId="ADAL" clId="{EAD67F15-6E37-4616-B5FB-D9A786390104}" dt="2020-11-03T12:39:45.718" v="1012" actId="1076"/>
          <ac:picMkLst>
            <pc:docMk/>
            <pc:sldMk cId="926364133" sldId="1673"/>
            <ac:picMk id="5" creationId="{735C1798-F029-49D7-ADCE-DBC70B046B30}"/>
          </ac:picMkLst>
        </pc:picChg>
        <pc:picChg chg="add mod">
          <ac:chgData name="Paul Warburton" userId="cd8739bb-441e-468f-9537-9b127cd2042d" providerId="ADAL" clId="{EAD67F15-6E37-4616-B5FB-D9A786390104}" dt="2020-11-03T12:38:29.358" v="985" actId="1076"/>
          <ac:picMkLst>
            <pc:docMk/>
            <pc:sldMk cId="926364133" sldId="1673"/>
            <ac:picMk id="7" creationId="{53007B2A-0886-43C8-85BC-C02306CFF5E5}"/>
          </ac:picMkLst>
        </pc:picChg>
      </pc:sldChg>
      <pc:sldChg chg="addSp delSp modSp new mod">
        <pc:chgData name="Paul Warburton" userId="cd8739bb-441e-468f-9537-9b127cd2042d" providerId="ADAL" clId="{EAD67F15-6E37-4616-B5FB-D9A786390104}" dt="2020-11-03T14:39:29.995" v="1259" actId="1076"/>
        <pc:sldMkLst>
          <pc:docMk/>
          <pc:sldMk cId="3994108436" sldId="1674"/>
        </pc:sldMkLst>
        <pc:spChg chg="del">
          <ac:chgData name="Paul Warburton" userId="cd8739bb-441e-468f-9537-9b127cd2042d" providerId="ADAL" clId="{EAD67F15-6E37-4616-B5FB-D9A786390104}" dt="2020-11-03T12:40:28.285" v="1018" actId="478"/>
          <ac:spMkLst>
            <pc:docMk/>
            <pc:sldMk cId="3994108436" sldId="1674"/>
            <ac:spMk id="2" creationId="{3F3989A0-009F-4A92-A632-3FACD7BC1271}"/>
          </ac:spMkLst>
        </pc:spChg>
        <pc:spChg chg="add mod">
          <ac:chgData name="Paul Warburton" userId="cd8739bb-441e-468f-9537-9b127cd2042d" providerId="ADAL" clId="{EAD67F15-6E37-4616-B5FB-D9A786390104}" dt="2020-11-03T14:39:29.995" v="1259" actId="1076"/>
          <ac:spMkLst>
            <pc:docMk/>
            <pc:sldMk cId="3994108436" sldId="1674"/>
            <ac:spMk id="2" creationId="{80C0AA60-F540-48E1-B5AB-579F1E5D29BF}"/>
          </ac:spMkLst>
        </pc:spChg>
        <pc:spChg chg="mod">
          <ac:chgData name="Paul Warburton" userId="cd8739bb-441e-468f-9537-9b127cd2042d" providerId="ADAL" clId="{EAD67F15-6E37-4616-B5FB-D9A786390104}" dt="2020-11-03T12:40:21.176" v="1017"/>
          <ac:spMkLst>
            <pc:docMk/>
            <pc:sldMk cId="3994108436" sldId="1674"/>
            <ac:spMk id="3" creationId="{0536D099-C442-40F7-AC2B-0CD1C20B11B3}"/>
          </ac:spMkLst>
        </pc:spChg>
        <pc:spChg chg="add del mod">
          <ac:chgData name="Paul Warburton" userId="cd8739bb-441e-468f-9537-9b127cd2042d" providerId="ADAL" clId="{EAD67F15-6E37-4616-B5FB-D9A786390104}" dt="2020-11-03T14:39:22.166" v="1257" actId="478"/>
          <ac:spMkLst>
            <pc:docMk/>
            <pc:sldMk cId="3994108436" sldId="1674"/>
            <ac:spMk id="5" creationId="{93F992A7-02F9-4B3F-A5F7-2819FF17A815}"/>
          </ac:spMkLst>
        </pc:spChg>
        <pc:picChg chg="add mod">
          <ac:chgData name="Paul Warburton" userId="cd8739bb-441e-468f-9537-9b127cd2042d" providerId="ADAL" clId="{EAD67F15-6E37-4616-B5FB-D9A786390104}" dt="2020-11-03T12:40:57.942" v="1031" actId="1076"/>
          <ac:picMkLst>
            <pc:docMk/>
            <pc:sldMk cId="3994108436" sldId="1674"/>
            <ac:picMk id="7" creationId="{21D70795-ECCD-43CC-B270-F73C08C2B9D4}"/>
          </ac:picMkLst>
        </pc:picChg>
        <pc:picChg chg="add mod">
          <ac:chgData name="Paul Warburton" userId="cd8739bb-441e-468f-9537-9b127cd2042d" providerId="ADAL" clId="{EAD67F15-6E37-4616-B5FB-D9A786390104}" dt="2020-11-03T12:40:55.203" v="1029" actId="1076"/>
          <ac:picMkLst>
            <pc:docMk/>
            <pc:sldMk cId="3994108436" sldId="1674"/>
            <ac:picMk id="9" creationId="{DFB1DA83-645D-4B1C-A699-46C5776BCAEF}"/>
          </ac:picMkLst>
        </pc:picChg>
        <pc:picChg chg="add">
          <ac:chgData name="Paul Warburton" userId="cd8739bb-441e-468f-9537-9b127cd2042d" providerId="ADAL" clId="{EAD67F15-6E37-4616-B5FB-D9A786390104}" dt="2020-11-03T12:41:03.019" v="1032" actId="22"/>
          <ac:picMkLst>
            <pc:docMk/>
            <pc:sldMk cId="3994108436" sldId="1674"/>
            <ac:picMk id="11" creationId="{FADAA23D-4BC0-4AA8-BFC6-D56F9A49DDB4}"/>
          </ac:picMkLst>
        </pc:picChg>
      </pc:sldChg>
      <pc:sldChg chg="addSp delSp modSp new mod">
        <pc:chgData name="Paul Warburton" userId="cd8739bb-441e-468f-9537-9b127cd2042d" providerId="ADAL" clId="{EAD67F15-6E37-4616-B5FB-D9A786390104}" dt="2020-11-03T12:55:07.171" v="1062" actId="1076"/>
        <pc:sldMkLst>
          <pc:docMk/>
          <pc:sldMk cId="2646203919" sldId="1675"/>
        </pc:sldMkLst>
        <pc:spChg chg="del">
          <ac:chgData name="Paul Warburton" userId="cd8739bb-441e-468f-9537-9b127cd2042d" providerId="ADAL" clId="{EAD67F15-6E37-4616-B5FB-D9A786390104}" dt="2020-11-03T12:53:46.492" v="1046" actId="478"/>
          <ac:spMkLst>
            <pc:docMk/>
            <pc:sldMk cId="2646203919" sldId="1675"/>
            <ac:spMk id="2" creationId="{062CDC15-9D78-49F8-80FC-E81AAFC569D5}"/>
          </ac:spMkLst>
        </pc:spChg>
        <pc:spChg chg="mod">
          <ac:chgData name="Paul Warburton" userId="cd8739bb-441e-468f-9537-9b127cd2042d" providerId="ADAL" clId="{EAD67F15-6E37-4616-B5FB-D9A786390104}" dt="2020-11-03T12:53:42.546" v="1045" actId="20577"/>
          <ac:spMkLst>
            <pc:docMk/>
            <pc:sldMk cId="2646203919" sldId="1675"/>
            <ac:spMk id="3" creationId="{ECC14C67-009B-4650-B716-C5C14FA2EB60}"/>
          </ac:spMkLst>
        </pc:spChg>
        <pc:spChg chg="add del">
          <ac:chgData name="Paul Warburton" userId="cd8739bb-441e-468f-9537-9b127cd2042d" providerId="ADAL" clId="{EAD67F15-6E37-4616-B5FB-D9A786390104}" dt="2020-11-03T12:53:53.733" v="1048" actId="22"/>
          <ac:spMkLst>
            <pc:docMk/>
            <pc:sldMk cId="2646203919" sldId="1675"/>
            <ac:spMk id="5" creationId="{3F4781A9-E288-4756-B7F1-FC8FF9EB8EAA}"/>
          </ac:spMkLst>
        </pc:spChg>
        <pc:spChg chg="add mod">
          <ac:chgData name="Paul Warburton" userId="cd8739bb-441e-468f-9537-9b127cd2042d" providerId="ADAL" clId="{EAD67F15-6E37-4616-B5FB-D9A786390104}" dt="2020-11-03T12:54:56.975" v="1059" actId="1076"/>
          <ac:spMkLst>
            <pc:docMk/>
            <pc:sldMk cId="2646203919" sldId="1675"/>
            <ac:spMk id="11" creationId="{4483AB8B-5572-43AE-B27E-DE597F2C0EBF}"/>
          </ac:spMkLst>
        </pc:spChg>
        <pc:spChg chg="add mod">
          <ac:chgData name="Paul Warburton" userId="cd8739bb-441e-468f-9537-9b127cd2042d" providerId="ADAL" clId="{EAD67F15-6E37-4616-B5FB-D9A786390104}" dt="2020-11-03T12:54:56.975" v="1059" actId="1076"/>
          <ac:spMkLst>
            <pc:docMk/>
            <pc:sldMk cId="2646203919" sldId="1675"/>
            <ac:spMk id="15" creationId="{7566C3CB-2E61-4946-9ADB-C1EA568290E5}"/>
          </ac:spMkLst>
        </pc:spChg>
        <pc:spChg chg="mod">
          <ac:chgData name="Paul Warburton" userId="cd8739bb-441e-468f-9537-9b127cd2042d" providerId="ADAL" clId="{EAD67F15-6E37-4616-B5FB-D9A786390104}" dt="2020-11-03T12:54:56.975" v="1059" actId="1076"/>
          <ac:spMkLst>
            <pc:docMk/>
            <pc:sldMk cId="2646203919" sldId="1675"/>
            <ac:spMk id="20" creationId="{DB297F7B-CD02-47C0-8228-B335728D2ACC}"/>
          </ac:spMkLst>
        </pc:spChg>
        <pc:spChg chg="mod">
          <ac:chgData name="Paul Warburton" userId="cd8739bb-441e-468f-9537-9b127cd2042d" providerId="ADAL" clId="{EAD67F15-6E37-4616-B5FB-D9A786390104}" dt="2020-11-03T12:54:56.975" v="1059" actId="1076"/>
          <ac:spMkLst>
            <pc:docMk/>
            <pc:sldMk cId="2646203919" sldId="1675"/>
            <ac:spMk id="22" creationId="{5F8FCF5F-9DD0-4961-B580-954C95CBAE21}"/>
          </ac:spMkLst>
        </pc:spChg>
        <pc:spChg chg="add mod">
          <ac:chgData name="Paul Warburton" userId="cd8739bb-441e-468f-9537-9b127cd2042d" providerId="ADAL" clId="{EAD67F15-6E37-4616-B5FB-D9A786390104}" dt="2020-11-03T12:54:38.545" v="1057" actId="571"/>
          <ac:spMkLst>
            <pc:docMk/>
            <pc:sldMk cId="2646203919" sldId="1675"/>
            <ac:spMk id="23" creationId="{16028B22-1E81-495B-BDDB-0241D54511CF}"/>
          </ac:spMkLst>
        </pc:spChg>
        <pc:spChg chg="add mod">
          <ac:chgData name="Paul Warburton" userId="cd8739bb-441e-468f-9537-9b127cd2042d" providerId="ADAL" clId="{EAD67F15-6E37-4616-B5FB-D9A786390104}" dt="2020-11-03T12:54:38.545" v="1057" actId="571"/>
          <ac:spMkLst>
            <pc:docMk/>
            <pc:sldMk cId="2646203919" sldId="1675"/>
            <ac:spMk id="24" creationId="{39CDFE17-7BF7-4D82-8540-A94148C0C671}"/>
          </ac:spMkLst>
        </pc:spChg>
        <pc:spChg chg="mod">
          <ac:chgData name="Paul Warburton" userId="cd8739bb-441e-468f-9537-9b127cd2042d" providerId="ADAL" clId="{EAD67F15-6E37-4616-B5FB-D9A786390104}" dt="2020-11-03T12:54:38.545" v="1057" actId="571"/>
          <ac:spMkLst>
            <pc:docMk/>
            <pc:sldMk cId="2646203919" sldId="1675"/>
            <ac:spMk id="27" creationId="{14277567-86AB-4277-86B1-D5CFF7610B7E}"/>
          </ac:spMkLst>
        </pc:spChg>
        <pc:spChg chg="mod">
          <ac:chgData name="Paul Warburton" userId="cd8739bb-441e-468f-9537-9b127cd2042d" providerId="ADAL" clId="{EAD67F15-6E37-4616-B5FB-D9A786390104}" dt="2020-11-03T12:54:38.545" v="1057" actId="571"/>
          <ac:spMkLst>
            <pc:docMk/>
            <pc:sldMk cId="2646203919" sldId="1675"/>
            <ac:spMk id="29" creationId="{BE1B4BF8-B68B-4456-835A-48A28A0F247D}"/>
          </ac:spMkLst>
        </pc:spChg>
        <pc:grpChg chg="add mod">
          <ac:chgData name="Paul Warburton" userId="cd8739bb-441e-468f-9537-9b127cd2042d" providerId="ADAL" clId="{EAD67F15-6E37-4616-B5FB-D9A786390104}" dt="2020-11-03T12:54:56.975" v="1059" actId="1076"/>
          <ac:grpSpMkLst>
            <pc:docMk/>
            <pc:sldMk cId="2646203919" sldId="1675"/>
            <ac:grpSpMk id="18" creationId="{9213F0A8-FAE6-4CA3-B75D-D32CF9092961}"/>
          </ac:grpSpMkLst>
        </pc:grpChg>
        <pc:grpChg chg="mod">
          <ac:chgData name="Paul Warburton" userId="cd8739bb-441e-468f-9537-9b127cd2042d" providerId="ADAL" clId="{EAD67F15-6E37-4616-B5FB-D9A786390104}" dt="2020-11-03T12:54:56.975" v="1059" actId="1076"/>
          <ac:grpSpMkLst>
            <pc:docMk/>
            <pc:sldMk cId="2646203919" sldId="1675"/>
            <ac:grpSpMk id="19" creationId="{F919897E-D9BC-4F90-909F-00A875A3DF24}"/>
          </ac:grpSpMkLst>
        </pc:grpChg>
        <pc:grpChg chg="add mod">
          <ac:chgData name="Paul Warburton" userId="cd8739bb-441e-468f-9537-9b127cd2042d" providerId="ADAL" clId="{EAD67F15-6E37-4616-B5FB-D9A786390104}" dt="2020-11-03T12:54:38.545" v="1057" actId="571"/>
          <ac:grpSpMkLst>
            <pc:docMk/>
            <pc:sldMk cId="2646203919" sldId="1675"/>
            <ac:grpSpMk id="25" creationId="{9FAA8B1F-C510-410E-AE49-51B26DFB9576}"/>
          </ac:grpSpMkLst>
        </pc:grpChg>
        <pc:grpChg chg="mod">
          <ac:chgData name="Paul Warburton" userId="cd8739bb-441e-468f-9537-9b127cd2042d" providerId="ADAL" clId="{EAD67F15-6E37-4616-B5FB-D9A786390104}" dt="2020-11-03T12:54:38.545" v="1057" actId="571"/>
          <ac:grpSpMkLst>
            <pc:docMk/>
            <pc:sldMk cId="2646203919" sldId="1675"/>
            <ac:grpSpMk id="26" creationId="{FFD7D27E-E8C3-4A16-BEEF-710F934633DA}"/>
          </ac:grpSpMkLst>
        </pc:grpChg>
        <pc:grpChg chg="add mod">
          <ac:chgData name="Paul Warburton" userId="cd8739bb-441e-468f-9537-9b127cd2042d" providerId="ADAL" clId="{EAD67F15-6E37-4616-B5FB-D9A786390104}" dt="2020-11-03T12:54:56.975" v="1059" actId="1076"/>
          <ac:grpSpMkLst>
            <pc:docMk/>
            <pc:sldMk cId="2646203919" sldId="1675"/>
            <ac:grpSpMk id="30" creationId="{A1A46F0B-3161-4811-BB31-4ACAB61D49C5}"/>
          </ac:grpSpMkLst>
        </pc:grpChg>
        <pc:picChg chg="add del">
          <ac:chgData name="Paul Warburton" userId="cd8739bb-441e-468f-9537-9b127cd2042d" providerId="ADAL" clId="{EAD67F15-6E37-4616-B5FB-D9A786390104}" dt="2020-11-03T12:53:53.733" v="1048" actId="22"/>
          <ac:picMkLst>
            <pc:docMk/>
            <pc:sldMk cId="2646203919" sldId="1675"/>
            <ac:picMk id="7" creationId="{B22B7EA9-E935-4D8D-9663-1D1F653AB441}"/>
          </ac:picMkLst>
        </pc:picChg>
        <pc:picChg chg="add mod">
          <ac:chgData name="Paul Warburton" userId="cd8739bb-441e-468f-9537-9b127cd2042d" providerId="ADAL" clId="{EAD67F15-6E37-4616-B5FB-D9A786390104}" dt="2020-11-03T12:55:07.171" v="1062" actId="1076"/>
          <ac:picMkLst>
            <pc:docMk/>
            <pc:sldMk cId="2646203919" sldId="1675"/>
            <ac:picMk id="9" creationId="{73534064-8F22-4D64-BBAA-5CEACB5F9B89}"/>
          </ac:picMkLst>
        </pc:picChg>
        <pc:picChg chg="add mod">
          <ac:chgData name="Paul Warburton" userId="cd8739bb-441e-468f-9537-9b127cd2042d" providerId="ADAL" clId="{EAD67F15-6E37-4616-B5FB-D9A786390104}" dt="2020-11-03T12:54:56.975" v="1059" actId="1076"/>
          <ac:picMkLst>
            <pc:docMk/>
            <pc:sldMk cId="2646203919" sldId="1675"/>
            <ac:picMk id="13" creationId="{73AAB838-D84F-46CA-A654-A593D57C0687}"/>
          </ac:picMkLst>
        </pc:picChg>
        <pc:picChg chg="add mod ord">
          <ac:chgData name="Paul Warburton" userId="cd8739bb-441e-468f-9537-9b127cd2042d" providerId="ADAL" clId="{EAD67F15-6E37-4616-B5FB-D9A786390104}" dt="2020-11-03T12:54:58.895" v="1060" actId="1076"/>
          <ac:picMkLst>
            <pc:docMk/>
            <pc:sldMk cId="2646203919" sldId="1675"/>
            <ac:picMk id="17" creationId="{B15681C1-C622-4EC6-9EEB-1819E0CD082C}"/>
          </ac:picMkLst>
        </pc:picChg>
        <pc:cxnChg chg="mod">
          <ac:chgData name="Paul Warburton" userId="cd8739bb-441e-468f-9537-9b127cd2042d" providerId="ADAL" clId="{EAD67F15-6E37-4616-B5FB-D9A786390104}" dt="2020-11-03T12:54:56.975" v="1059" actId="1076"/>
          <ac:cxnSpMkLst>
            <pc:docMk/>
            <pc:sldMk cId="2646203919" sldId="1675"/>
            <ac:cxnSpMk id="21" creationId="{0D659F04-C5FA-4E2B-AD70-EF13E498B487}"/>
          </ac:cxnSpMkLst>
        </pc:cxnChg>
        <pc:cxnChg chg="mod">
          <ac:chgData name="Paul Warburton" userId="cd8739bb-441e-468f-9537-9b127cd2042d" providerId="ADAL" clId="{EAD67F15-6E37-4616-B5FB-D9A786390104}" dt="2020-11-03T12:54:38.545" v="1057" actId="571"/>
          <ac:cxnSpMkLst>
            <pc:docMk/>
            <pc:sldMk cId="2646203919" sldId="1675"/>
            <ac:cxnSpMk id="28" creationId="{AF1A59D5-4001-45BE-B077-450587C78DEE}"/>
          </ac:cxnSpMkLst>
        </pc:cxnChg>
      </pc:sldChg>
      <pc:sldChg chg="delSp modSp add del mod">
        <pc:chgData name="Paul Warburton" userId="cd8739bb-441e-468f-9537-9b127cd2042d" providerId="ADAL" clId="{EAD67F15-6E37-4616-B5FB-D9A786390104}" dt="2020-11-03T09:55:45.891" v="234" actId="47"/>
        <pc:sldMkLst>
          <pc:docMk/>
          <pc:sldMk cId="2415095943" sldId="1677"/>
        </pc:sldMkLst>
        <pc:picChg chg="del mod">
          <ac:chgData name="Paul Warburton" userId="cd8739bb-441e-468f-9537-9b127cd2042d" providerId="ADAL" clId="{EAD67F15-6E37-4616-B5FB-D9A786390104}" dt="2020-11-03T09:54:16.900" v="230" actId="1076"/>
          <ac:picMkLst>
            <pc:docMk/>
            <pc:sldMk cId="2415095943" sldId="1677"/>
            <ac:picMk id="4" creationId="{39DBF2DC-7FCB-44D8-98B5-CE3316B25C90}"/>
          </ac:picMkLst>
        </pc:picChg>
      </pc:sldChg>
      <pc:sldChg chg="add del">
        <pc:chgData name="Paul Warburton" userId="cd8739bb-441e-468f-9537-9b127cd2042d" providerId="ADAL" clId="{EAD67F15-6E37-4616-B5FB-D9A786390104}" dt="2020-11-03T10:06:41.983" v="346" actId="47"/>
        <pc:sldMkLst>
          <pc:docMk/>
          <pc:sldMk cId="1370225740" sldId="1680"/>
        </pc:sldMkLst>
      </pc:sldChg>
      <pc:sldChg chg="add del">
        <pc:chgData name="Paul Warburton" userId="cd8739bb-441e-468f-9537-9b127cd2042d" providerId="ADAL" clId="{EAD67F15-6E37-4616-B5FB-D9A786390104}" dt="2020-11-03T09:56:33.548" v="237" actId="47"/>
        <pc:sldMkLst>
          <pc:docMk/>
          <pc:sldMk cId="3253349543" sldId="1705"/>
        </pc:sldMkLst>
      </pc:sldChg>
      <pc:sldChg chg="add del">
        <pc:chgData name="Paul Warburton" userId="cd8739bb-441e-468f-9537-9b127cd2042d" providerId="ADAL" clId="{EAD67F15-6E37-4616-B5FB-D9A786390104}" dt="2020-11-03T10:02:15.926" v="339" actId="47"/>
        <pc:sldMkLst>
          <pc:docMk/>
          <pc:sldMk cId="4044400401" sldId="1708"/>
        </pc:sldMkLst>
      </pc:sldChg>
      <pc:sldMasterChg chg="modSp delSldLayout modSldLayout">
        <pc:chgData name="Paul Warburton" userId="cd8739bb-441e-468f-9537-9b127cd2042d" providerId="ADAL" clId="{EAD67F15-6E37-4616-B5FB-D9A786390104}" dt="2020-11-03T09:54:03.185" v="228"/>
        <pc:sldMasterMkLst>
          <pc:docMk/>
          <pc:sldMasterMk cId="1928913202" sldId="2147483660"/>
        </pc:sldMasterMkLst>
        <pc:spChg chg="mod">
          <ac:chgData name="Paul Warburton" userId="cd8739bb-441e-468f-9537-9b127cd2042d" providerId="ADAL" clId="{EAD67F15-6E37-4616-B5FB-D9A786390104}" dt="2020-11-03T09:54:03.185" v="228"/>
          <ac:spMkLst>
            <pc:docMk/>
            <pc:sldMasterMk cId="1928913202" sldId="2147483660"/>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6"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8" creationId="{00000000-0000-0000-0000-000000000000}"/>
          </ac:spMkLst>
        </pc:spChg>
        <pc:picChg chg="mod">
          <ac:chgData name="Paul Warburton" userId="cd8739bb-441e-468f-9537-9b127cd2042d" providerId="ADAL" clId="{EAD67F15-6E37-4616-B5FB-D9A786390104}" dt="2020-11-03T09:54:03.185" v="228"/>
          <ac:picMkLst>
            <pc:docMk/>
            <pc:sldMasterMk cId="1928913202" sldId="2147483660"/>
            <ac:picMk id="7" creationId="{00000000-0000-0000-0000-000000000000}"/>
          </ac:picMkLst>
        </pc:picChg>
        <pc:sldLayoutChg chg="modSp">
          <pc:chgData name="Paul Warburton" userId="cd8739bb-441e-468f-9537-9b127cd2042d" providerId="ADAL" clId="{EAD67F15-6E37-4616-B5FB-D9A786390104}" dt="2020-11-03T09:54:03.185" v="228"/>
          <pc:sldLayoutMkLst>
            <pc:docMk/>
            <pc:sldMasterMk cId="1799227733" sldId="2147483684"/>
            <pc:sldLayoutMk cId="0" sldId="2147483661"/>
          </pc:sldLayoutMkLst>
          <pc:spChg chg="mod">
            <ac:chgData name="Paul Warburton" userId="cd8739bb-441e-468f-9537-9b127cd2042d" providerId="ADAL" clId="{EAD67F15-6E37-4616-B5FB-D9A786390104}" dt="2020-11-03T09:54:03.185" v="228"/>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2"/>
          </pc:sldLayoutMkLst>
          <pc:picChg chg="mod">
            <ac:chgData name="Paul Warburton" userId="cd8739bb-441e-468f-9537-9b127cd2042d" providerId="ADAL" clId="{EAD67F15-6E37-4616-B5FB-D9A786390104}" dt="2020-11-03T09:54:03.185" v="228"/>
            <ac:picMkLst>
              <pc:docMk/>
              <pc:sldMasterMk cId="1928913202" sldId="2147483660"/>
              <pc:sldLayoutMk cId="0" sldId="2147483662"/>
              <ac:picMk id="7" creationId="{00000000-0000-0000-0000-000000000000}"/>
            </ac:picMkLst>
          </pc:pic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3"/>
          </pc:sldLayoutMkLst>
          <pc:spChg chg="mod">
            <ac:chgData name="Paul Warburton" userId="cd8739bb-441e-468f-9537-9b127cd2042d" providerId="ADAL" clId="{EAD67F15-6E37-4616-B5FB-D9A786390104}" dt="2020-11-03T09:54:03.185" v="228"/>
            <ac:spMkLst>
              <pc:docMk/>
              <pc:sldMasterMk cId="1928913202" sldId="2147483660"/>
              <pc:sldLayoutMk cId="0" sldId="2147483663"/>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3"/>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4"/>
          </pc:sldLayoutMkLst>
          <pc:spChg chg="mod">
            <ac:chgData name="Paul Warburton" userId="cd8739bb-441e-468f-9537-9b127cd2042d" providerId="ADAL" clId="{EAD67F15-6E37-4616-B5FB-D9A786390104}" dt="2020-11-03T09:54:03.185" v="228"/>
            <ac:spMkLst>
              <pc:docMk/>
              <pc:sldMasterMk cId="1928913202" sldId="2147483660"/>
              <pc:sldLayoutMk cId="0" sldId="2147483664"/>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4"/>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5"/>
          </pc:sldLayoutMkLst>
          <pc:spChg chg="mod">
            <ac:chgData name="Paul Warburton" userId="cd8739bb-441e-468f-9537-9b127cd2042d" providerId="ADAL" clId="{EAD67F15-6E37-4616-B5FB-D9A786390104}" dt="2020-11-03T09:54:03.185" v="228"/>
            <ac:spMkLst>
              <pc:docMk/>
              <pc:sldMasterMk cId="1928913202" sldId="2147483660"/>
              <pc:sldLayoutMk cId="0" sldId="2147483665"/>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6"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7"/>
          </pc:sldLayoutMkLst>
          <pc:spChg chg="mod">
            <ac:chgData name="Paul Warburton" userId="cd8739bb-441e-468f-9537-9b127cd2042d" providerId="ADAL" clId="{EAD67F15-6E37-4616-B5FB-D9A786390104}" dt="2020-11-03T09:54:03.185" v="228"/>
            <ac:spMkLst>
              <pc:docMk/>
              <pc:sldMasterMk cId="1928913202" sldId="2147483660"/>
              <pc:sldLayoutMk cId="0" sldId="2147483667"/>
              <ac:spMk id="4" creationId="{00000000-0000-0000-0000-000000000000}"/>
            </ac:spMkLst>
          </pc:spChg>
          <pc:cxnChg chg="mod">
            <ac:chgData name="Paul Warburton" userId="cd8739bb-441e-468f-9537-9b127cd2042d" providerId="ADAL" clId="{EAD67F15-6E37-4616-B5FB-D9A786390104}" dt="2020-11-03T09:54:03.185" v="228"/>
            <ac:cxnSpMkLst>
              <pc:docMk/>
              <pc:sldMasterMk cId="1928913202" sldId="2147483660"/>
              <pc:sldLayoutMk cId="0" sldId="2147483667"/>
              <ac:cxnSpMk id="5" creationId="{00000000-0000-0000-0000-000000000000}"/>
            </ac:cxnSpMkLst>
          </pc:cxn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8"/>
          </pc:sldLayoutMkLst>
          <pc:spChg chg="mod">
            <ac:chgData name="Paul Warburton" userId="cd8739bb-441e-468f-9537-9b127cd2042d" providerId="ADAL" clId="{EAD67F15-6E37-4616-B5FB-D9A786390104}" dt="2020-11-03T09:54:03.185" v="228"/>
            <ac:spMkLst>
              <pc:docMk/>
              <pc:sldMasterMk cId="1928913202" sldId="2147483660"/>
              <pc:sldLayoutMk cId="0" sldId="2147483668"/>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9"/>
          </pc:sldLayoutMkLst>
          <pc:spChg chg="mod">
            <ac:chgData name="Paul Warburton" userId="cd8739bb-441e-468f-9537-9b127cd2042d" providerId="ADAL" clId="{EAD67F15-6E37-4616-B5FB-D9A786390104}" dt="2020-11-03T09:54:03.185" v="228"/>
            <ac:spMkLst>
              <pc:docMk/>
              <pc:sldMasterMk cId="1928913202" sldId="2147483660"/>
              <pc:sldLayoutMk cId="0" sldId="2147483669"/>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71"/>
          </pc:sldLayoutMkLst>
          <pc:spChg chg="mod">
            <ac:chgData name="Paul Warburton" userId="cd8739bb-441e-468f-9537-9b127cd2042d" providerId="ADAL" clId="{EAD67F15-6E37-4616-B5FB-D9A786390104}" dt="2020-11-03T09:54:03.185" v="228"/>
            <ac:spMkLst>
              <pc:docMk/>
              <pc:sldMasterMk cId="1928913202" sldId="2147483660"/>
              <pc:sldLayoutMk cId="0" sldId="2147483671"/>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71"/>
              <ac:spMk id="3" creationId="{00000000-0000-0000-0000-000000000000}"/>
            </ac:spMkLst>
          </pc:spChg>
        </pc:sldLayoutChg>
        <pc:sldLayoutChg chg="del">
          <pc:chgData name="Paul Warburton" userId="cd8739bb-441e-468f-9537-9b127cd2042d" providerId="ADAL" clId="{EAD67F15-6E37-4616-B5FB-D9A786390104}" dt="2020-11-03T09:51:10.122" v="223" actId="47"/>
          <pc:sldLayoutMkLst>
            <pc:docMk/>
            <pc:sldMasterMk cId="1928913202" sldId="2147483660"/>
            <pc:sldLayoutMk cId="293582334" sldId="2147483672"/>
          </pc:sldLayoutMkLst>
        </pc:sldLayoutChg>
        <pc:sldLayoutChg chg="del">
          <pc:chgData name="Paul Warburton" userId="cd8739bb-441e-468f-9537-9b127cd2042d" providerId="ADAL" clId="{EAD67F15-6E37-4616-B5FB-D9A786390104}" dt="2020-11-03T09:50:34.741" v="212" actId="47"/>
          <pc:sldLayoutMkLst>
            <pc:docMk/>
            <pc:sldMasterMk cId="1928913202" sldId="2147483660"/>
            <pc:sldLayoutMk cId="1232668054" sldId="2147483672"/>
          </pc:sldLayoutMkLst>
        </pc:sldLayoutChg>
      </pc:sldMasterChg>
      <pc:sldMasterChg chg="addSp modSp delSldLayout modSldLayout">
        <pc:chgData name="Paul Warburton" userId="cd8739bb-441e-468f-9537-9b127cd2042d" providerId="ADAL" clId="{EAD67F15-6E37-4616-B5FB-D9A786390104}" dt="2020-11-03T09:54:35.158" v="232"/>
        <pc:sldMasterMkLst>
          <pc:docMk/>
          <pc:sldMasterMk cId="1402515274" sldId="2147483672"/>
        </pc:sldMasterMkLst>
        <pc:spChg chg="mod">
          <ac:chgData name="Paul Warburton" userId="cd8739bb-441e-468f-9537-9b127cd2042d" providerId="ADAL" clId="{EAD67F15-6E37-4616-B5FB-D9A786390104}" dt="2020-11-03T09:54:35.158" v="232"/>
          <ac:spMkLst>
            <pc:docMk/>
            <pc:sldMasterMk cId="1402515274" sldId="2147483672"/>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6" creationId="{00000000-0000-0000-0000-000000000000}"/>
          </ac:spMkLst>
        </pc:spChg>
        <pc:spChg chg="add mod">
          <ac:chgData name="Paul Warburton" userId="cd8739bb-441e-468f-9537-9b127cd2042d" providerId="ADAL" clId="{EAD67F15-6E37-4616-B5FB-D9A786390104}" dt="2020-11-03T09:54:35.158" v="232"/>
          <ac:spMkLst>
            <pc:docMk/>
            <pc:sldMasterMk cId="1402515274" sldId="2147483672"/>
            <ac:spMk id="8" creationId="{57A02A16-A72D-43EA-AC78-25E1D448B4AE}"/>
          </ac:spMkLst>
        </pc:spChg>
        <pc:picChg chg="add mod">
          <ac:chgData name="Paul Warburton" userId="cd8739bb-441e-468f-9537-9b127cd2042d" providerId="ADAL" clId="{EAD67F15-6E37-4616-B5FB-D9A786390104}" dt="2020-11-03T09:54:35.158" v="232"/>
          <ac:picMkLst>
            <pc:docMk/>
            <pc:sldMasterMk cId="1402515274" sldId="2147483672"/>
            <ac:picMk id="7" creationId="{BC6D2A3E-7B0B-4893-BEA8-F18CF9A10A07}"/>
          </ac:picMkLst>
        </pc:picChg>
        <pc:sldLayoutChg chg="modSp">
          <pc:chgData name="Paul Warburton" userId="cd8739bb-441e-468f-9537-9b127cd2042d" providerId="ADAL" clId="{EAD67F15-6E37-4616-B5FB-D9A786390104}" dt="2020-11-03T09:54:35.158" v="232"/>
          <pc:sldLayoutMkLst>
            <pc:docMk/>
            <pc:sldMasterMk cId="1799227733" sldId="2147483684"/>
            <pc:sldLayoutMk cId="0" sldId="2147483661"/>
          </pc:sldLayoutMkLst>
          <pc:spChg chg="mod">
            <ac:chgData name="Paul Warburton" userId="cd8739bb-441e-468f-9537-9b127cd2042d" providerId="ADAL" clId="{EAD67F15-6E37-4616-B5FB-D9A786390104}" dt="2020-11-03T09:54:35.158" v="232"/>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306026574" sldId="2147483673"/>
          </pc:sldLayoutMkLst>
          <pc:spChg chg="mod">
            <ac:chgData name="Paul Warburton" userId="cd8739bb-441e-468f-9537-9b127cd2042d" providerId="ADAL" clId="{EAD67F15-6E37-4616-B5FB-D9A786390104}" dt="2020-11-03T09:54:35.158" v="232"/>
            <ac:spMkLst>
              <pc:docMk/>
              <pc:sldMasterMk cId="1402515274" sldId="2147483672"/>
              <pc:sldLayoutMk cId="2306026574" sldId="214748367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306026574" sldId="2147483673"/>
              <ac:spMk id="3"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641069967" sldId="2147483674"/>
          </pc:sldLayoutMkLst>
          <pc:picChg chg="add mod">
            <ac:chgData name="Paul Warburton" userId="cd8739bb-441e-468f-9537-9b127cd2042d" providerId="ADAL" clId="{EAD67F15-6E37-4616-B5FB-D9A786390104}" dt="2020-11-03T09:54:35.158" v="232"/>
            <ac:picMkLst>
              <pc:docMk/>
              <pc:sldMasterMk cId="1402515274" sldId="2147483672"/>
              <pc:sldLayoutMk cId="3641069967" sldId="2147483674"/>
              <ac:picMk id="7" creationId="{D1D6F0AC-0C9F-4CEC-8C0C-AE8CE68B4F40}"/>
            </ac:picMkLst>
          </pc:picChg>
        </pc:sldLayoutChg>
        <pc:sldLayoutChg chg="modSp">
          <pc:chgData name="Paul Warburton" userId="cd8739bb-441e-468f-9537-9b127cd2042d" providerId="ADAL" clId="{EAD67F15-6E37-4616-B5FB-D9A786390104}" dt="2020-11-03T09:54:35.158" v="232"/>
          <pc:sldLayoutMkLst>
            <pc:docMk/>
            <pc:sldMasterMk cId="1402515274" sldId="2147483672"/>
            <pc:sldLayoutMk cId="4251925214" sldId="2147483675"/>
          </pc:sldLayoutMkLst>
          <pc:spChg chg="mod">
            <ac:chgData name="Paul Warburton" userId="cd8739bb-441e-468f-9537-9b127cd2042d" providerId="ADAL" clId="{EAD67F15-6E37-4616-B5FB-D9A786390104}" dt="2020-11-03T09:54:35.158" v="232"/>
            <ac:spMkLst>
              <pc:docMk/>
              <pc:sldMasterMk cId="1402515274" sldId="2147483672"/>
              <pc:sldLayoutMk cId="4251925214" sldId="2147483675"/>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4251925214" sldId="2147483675"/>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275736378" sldId="2147483676"/>
          </pc:sldLayoutMkLst>
          <pc:spChg chg="mod">
            <ac:chgData name="Paul Warburton" userId="cd8739bb-441e-468f-9537-9b127cd2042d" providerId="ADAL" clId="{EAD67F15-6E37-4616-B5FB-D9A786390104}" dt="2020-11-03T09:54:35.158" v="232"/>
            <ac:spMkLst>
              <pc:docMk/>
              <pc:sldMasterMk cId="1402515274" sldId="2147483672"/>
              <pc:sldLayoutMk cId="1275736378" sldId="2147483676"/>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275736378" sldId="2147483676"/>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715018127" sldId="2147483677"/>
          </pc:sldLayoutMkLst>
          <pc:spChg chg="mod">
            <ac:chgData name="Paul Warburton" userId="cd8739bb-441e-468f-9537-9b127cd2042d" providerId="ADAL" clId="{EAD67F15-6E37-4616-B5FB-D9A786390104}" dt="2020-11-03T09:54:35.158" v="232"/>
            <ac:spMkLst>
              <pc:docMk/>
              <pc:sldMasterMk cId="1402515274" sldId="2147483672"/>
              <pc:sldLayoutMk cId="1715018127" sldId="2147483677"/>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6"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962365195" sldId="2147483679"/>
          </pc:sldLayoutMkLst>
          <pc:cxnChg chg="add mod">
            <ac:chgData name="Paul Warburton" userId="cd8739bb-441e-468f-9537-9b127cd2042d" providerId="ADAL" clId="{EAD67F15-6E37-4616-B5FB-D9A786390104}" dt="2020-11-03T09:54:35.158" v="232"/>
            <ac:cxnSpMkLst>
              <pc:docMk/>
              <pc:sldMasterMk cId="1402515274" sldId="2147483672"/>
              <pc:sldLayoutMk cId="3962365195" sldId="2147483679"/>
              <ac:cxnSpMk id="5" creationId="{D1997BF1-4D43-4531-83F8-43889093FB82}"/>
            </ac:cxnSpMkLst>
          </pc:cxnChg>
        </pc:sldLayoutChg>
        <pc:sldLayoutChg chg="modSp">
          <pc:chgData name="Paul Warburton" userId="cd8739bb-441e-468f-9537-9b127cd2042d" providerId="ADAL" clId="{EAD67F15-6E37-4616-B5FB-D9A786390104}" dt="2020-11-03T09:54:35.158" v="232"/>
          <pc:sldLayoutMkLst>
            <pc:docMk/>
            <pc:sldMasterMk cId="1402515274" sldId="2147483672"/>
            <pc:sldLayoutMk cId="694225758" sldId="2147483680"/>
          </pc:sldLayoutMkLst>
          <pc:spChg chg="mod">
            <ac:chgData name="Paul Warburton" userId="cd8739bb-441e-468f-9537-9b127cd2042d" providerId="ADAL" clId="{EAD67F15-6E37-4616-B5FB-D9A786390104}" dt="2020-11-03T09:54:35.158" v="232"/>
            <ac:spMkLst>
              <pc:docMk/>
              <pc:sldMasterMk cId="1402515274" sldId="2147483672"/>
              <pc:sldLayoutMk cId="694225758" sldId="2147483680"/>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35410439" sldId="2147483681"/>
          </pc:sldLayoutMkLst>
          <pc:spChg chg="mod">
            <ac:chgData name="Paul Warburton" userId="cd8739bb-441e-468f-9537-9b127cd2042d" providerId="ADAL" clId="{EAD67F15-6E37-4616-B5FB-D9A786390104}" dt="2020-11-03T09:54:35.158" v="232"/>
            <ac:spMkLst>
              <pc:docMk/>
              <pc:sldMasterMk cId="1402515274" sldId="2147483672"/>
              <pc:sldLayoutMk cId="2735410439" sldId="2147483681"/>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21677985" sldId="2147483683"/>
          </pc:sldLayoutMkLst>
          <pc:spChg chg="mod">
            <ac:chgData name="Paul Warburton" userId="cd8739bb-441e-468f-9537-9b127cd2042d" providerId="ADAL" clId="{EAD67F15-6E37-4616-B5FB-D9A786390104}" dt="2020-11-03T09:54:35.158" v="232"/>
            <ac:spMkLst>
              <pc:docMk/>
              <pc:sldMasterMk cId="1402515274" sldId="2147483672"/>
              <pc:sldLayoutMk cId="2721677985" sldId="214748368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21677985" sldId="2147483683"/>
              <ac:spMk id="3" creationId="{00000000-0000-0000-0000-000000000000}"/>
            </ac:spMkLst>
          </pc:spChg>
        </pc:sldLayoutChg>
        <pc:sldLayoutChg chg="del">
          <pc:chgData name="Paul Warburton" userId="cd8739bb-441e-468f-9537-9b127cd2042d" providerId="ADAL" clId="{EAD67F15-6E37-4616-B5FB-D9A786390104}" dt="2020-11-03T09:54:19.734" v="231" actId="47"/>
          <pc:sldLayoutMkLst>
            <pc:docMk/>
            <pc:sldMasterMk cId="1402515274" sldId="2147483672"/>
            <pc:sldLayoutMk cId="1014538178" sldId="2147483684"/>
          </pc:sldLayoutMkLst>
        </pc:sldLayoutChg>
      </pc:sldMasterChg>
      <pc:sldMasterChg chg="addSp delSp modSp mod delSldLayout modSldLayout">
        <pc:chgData name="Paul Warburton" userId="cd8739bb-441e-468f-9537-9b127cd2042d" providerId="ADAL" clId="{EAD67F15-6E37-4616-B5FB-D9A786390104}" dt="2020-11-03T10:32:13.553" v="502" actId="21"/>
        <pc:sldMasterMkLst>
          <pc:docMk/>
          <pc:sldMasterMk cId="1799227733" sldId="2147483684"/>
        </pc:sldMasterMkLst>
        <pc:spChg chg="del">
          <ac:chgData name="Paul Warburton" userId="cd8739bb-441e-468f-9537-9b127cd2042d" providerId="ADAL" clId="{EAD67F15-6E37-4616-B5FB-D9A786390104}" dt="2020-11-03T10:08:38.265" v="353" actId="478"/>
          <ac:spMkLst>
            <pc:docMk/>
            <pc:sldMasterMk cId="1799227733" sldId="2147483684"/>
            <ac:spMk id="2" creationId="{00000000-0000-0000-0000-000000000000}"/>
          </ac:spMkLst>
        </pc:spChg>
        <pc:spChg chg="del">
          <ac:chgData name="Paul Warburton" userId="cd8739bb-441e-468f-9537-9b127cd2042d" providerId="ADAL" clId="{EAD67F15-6E37-4616-B5FB-D9A786390104}" dt="2020-11-03T10:08:39.198" v="354" actId="478"/>
          <ac:spMkLst>
            <pc:docMk/>
            <pc:sldMasterMk cId="1799227733" sldId="2147483684"/>
            <ac:spMk id="3" creationId="{00000000-0000-0000-0000-000000000000}"/>
          </ac:spMkLst>
        </pc:spChg>
        <pc:spChg chg="add">
          <ac:chgData name="Paul Warburton" userId="cd8739bb-441e-468f-9537-9b127cd2042d" providerId="ADAL" clId="{EAD67F15-6E37-4616-B5FB-D9A786390104}" dt="2020-11-03T09:54:35.158" v="232"/>
          <ac:spMkLst>
            <pc:docMk/>
            <pc:sldMasterMk cId="1799227733" sldId="2147483684"/>
            <ac:spMk id="8" creationId="{09B1C26E-36AF-43A7-9D67-9848EAC7E940}"/>
          </ac:spMkLst>
        </pc:spChg>
        <pc:spChg chg="add">
          <ac:chgData name="Paul Warburton" userId="cd8739bb-441e-468f-9537-9b127cd2042d" providerId="ADAL" clId="{EAD67F15-6E37-4616-B5FB-D9A786390104}" dt="2020-11-03T10:07:54.394" v="347" actId="22"/>
          <ac:spMkLst>
            <pc:docMk/>
            <pc:sldMasterMk cId="1799227733" sldId="2147483684"/>
            <ac:spMk id="10" creationId="{EAF309DC-8DF8-4ABA-888A-B0702C09A785}"/>
          </ac:spMkLst>
        </pc:spChg>
        <pc:spChg chg="add del">
          <ac:chgData name="Paul Warburton" userId="cd8739bb-441e-468f-9537-9b127cd2042d" providerId="ADAL" clId="{EAD67F15-6E37-4616-B5FB-D9A786390104}" dt="2020-11-03T10:08:05.108" v="349" actId="22"/>
          <ac:spMkLst>
            <pc:docMk/>
            <pc:sldMasterMk cId="1799227733" sldId="2147483684"/>
            <ac:spMk id="12" creationId="{820A41DC-CBBC-4F05-8AB1-7691B62654DA}"/>
          </ac:spMkLst>
        </pc:spChg>
        <pc:spChg chg="add">
          <ac:chgData name="Paul Warburton" userId="cd8739bb-441e-468f-9537-9b127cd2042d" providerId="ADAL" clId="{EAD67F15-6E37-4616-B5FB-D9A786390104}" dt="2020-11-03T10:08:18.642" v="350" actId="22"/>
          <ac:spMkLst>
            <pc:docMk/>
            <pc:sldMasterMk cId="1799227733" sldId="2147483684"/>
            <ac:spMk id="14" creationId="{8B4B2A80-B690-4D31-83D3-19DD93D3F841}"/>
          </ac:spMkLst>
        </pc:spChg>
        <pc:spChg chg="add mod">
          <ac:chgData name="Paul Warburton" userId="cd8739bb-441e-468f-9537-9b127cd2042d" providerId="ADAL" clId="{EAD67F15-6E37-4616-B5FB-D9A786390104}" dt="2020-11-03T10:08:59.803" v="355"/>
          <ac:spMkLst>
            <pc:docMk/>
            <pc:sldMasterMk cId="1799227733" sldId="2147483684"/>
            <ac:spMk id="17" creationId="{51C3A53B-9E65-43E1-B6CA-CE5A7BDB8B1F}"/>
          </ac:spMkLst>
        </pc:spChg>
        <pc:spChg chg="add mod">
          <ac:chgData name="Paul Warburton" userId="cd8739bb-441e-468f-9537-9b127cd2042d" providerId="ADAL" clId="{EAD67F15-6E37-4616-B5FB-D9A786390104}" dt="2020-11-03T10:08:59.803" v="355"/>
          <ac:spMkLst>
            <pc:docMk/>
            <pc:sldMasterMk cId="1799227733" sldId="2147483684"/>
            <ac:spMk id="18" creationId="{56A6D417-9F31-4812-8125-704707103B27}"/>
          </ac:spMkLst>
        </pc:spChg>
        <pc:picChg chg="add del">
          <ac:chgData name="Paul Warburton" userId="cd8739bb-441e-468f-9537-9b127cd2042d" providerId="ADAL" clId="{EAD67F15-6E37-4616-B5FB-D9A786390104}" dt="2020-11-03T10:08:33.685" v="351" actId="478"/>
          <ac:picMkLst>
            <pc:docMk/>
            <pc:sldMasterMk cId="1799227733" sldId="2147483684"/>
            <ac:picMk id="7" creationId="{E5DD1991-97D5-47E3-AE82-A318A81AA928}"/>
          </ac:picMkLst>
        </pc:picChg>
        <pc:picChg chg="add">
          <ac:chgData name="Paul Warburton" userId="cd8739bb-441e-468f-9537-9b127cd2042d" providerId="ADAL" clId="{EAD67F15-6E37-4616-B5FB-D9A786390104}" dt="2020-11-03T10:08:35.788" v="352" actId="22"/>
          <ac:picMkLst>
            <pc:docMk/>
            <pc:sldMasterMk cId="1799227733" sldId="2147483684"/>
            <ac:picMk id="16" creationId="{0D983D69-EC65-4731-98F8-B8A17E840128}"/>
          </ac:picMkLst>
        </pc:picChg>
        <pc:sldLayoutChg chg="addSp">
          <pc:chgData name="Paul Warburton" userId="cd8739bb-441e-468f-9537-9b127cd2042d" providerId="ADAL" clId="{EAD67F15-6E37-4616-B5FB-D9A786390104}" dt="2020-11-03T09:54:35.158" v="232"/>
          <pc:sldLayoutMkLst>
            <pc:docMk/>
            <pc:sldMasterMk cId="1799227733" sldId="2147483684"/>
            <pc:sldLayoutMk cId="3039038783" sldId="2147483686"/>
          </pc:sldLayoutMkLst>
          <pc:picChg chg="add">
            <ac:chgData name="Paul Warburton" userId="cd8739bb-441e-468f-9537-9b127cd2042d" providerId="ADAL" clId="{EAD67F15-6E37-4616-B5FB-D9A786390104}" dt="2020-11-03T09:54:35.158" v="232"/>
            <ac:picMkLst>
              <pc:docMk/>
              <pc:sldMasterMk cId="1799227733" sldId="2147483684"/>
              <pc:sldLayoutMk cId="3039038783" sldId="2147483686"/>
              <ac:picMk id="7" creationId="{185E4676-D8AD-43D0-AE95-759D346A37A2}"/>
            </ac:picMkLst>
          </pc:picChg>
        </pc:sldLayoutChg>
        <pc:sldLayoutChg chg="addSp">
          <pc:chgData name="Paul Warburton" userId="cd8739bb-441e-468f-9537-9b127cd2042d" providerId="ADAL" clId="{EAD67F15-6E37-4616-B5FB-D9A786390104}" dt="2020-11-03T09:54:35.158" v="232"/>
          <pc:sldLayoutMkLst>
            <pc:docMk/>
            <pc:sldMasterMk cId="1799227733" sldId="2147483684"/>
            <pc:sldLayoutMk cId="3850561156" sldId="2147483691"/>
          </pc:sldLayoutMkLst>
          <pc:cxnChg chg="add">
            <ac:chgData name="Paul Warburton" userId="cd8739bb-441e-468f-9537-9b127cd2042d" providerId="ADAL" clId="{EAD67F15-6E37-4616-B5FB-D9A786390104}" dt="2020-11-03T09:54:35.158" v="232"/>
            <ac:cxnSpMkLst>
              <pc:docMk/>
              <pc:sldMasterMk cId="1799227733" sldId="2147483684"/>
              <pc:sldLayoutMk cId="3850561156" sldId="2147483691"/>
              <ac:cxnSpMk id="5" creationId="{DB99E350-3E41-44FD-8F67-FF52100C2549}"/>
            </ac:cxnSpMkLst>
          </pc:cxnChg>
        </pc:sldLayoutChg>
        <pc:sldLayoutChg chg="del">
          <pc:chgData name="Paul Warburton" userId="cd8739bb-441e-468f-9537-9b127cd2042d" providerId="ADAL" clId="{EAD67F15-6E37-4616-B5FB-D9A786390104}" dt="2020-11-03T09:56:35.328" v="238" actId="47"/>
          <pc:sldLayoutMkLst>
            <pc:docMk/>
            <pc:sldMasterMk cId="1799227733" sldId="2147483684"/>
            <pc:sldLayoutMk cId="1807691223" sldId="2147483696"/>
          </pc:sldLayoutMkLst>
        </pc:sldLayoutChg>
        <pc:sldLayoutChg chg="del">
          <pc:chgData name="Paul Warburton" userId="cd8739bb-441e-468f-9537-9b127cd2042d" providerId="ADAL" clId="{EAD67F15-6E37-4616-B5FB-D9A786390104}" dt="2020-11-03T09:55:45.891" v="234" actId="47"/>
          <pc:sldLayoutMkLst>
            <pc:docMk/>
            <pc:sldMasterMk cId="1799227733" sldId="2147483684"/>
            <pc:sldLayoutMk cId="2173693273" sldId="2147483696"/>
          </pc:sldLayoutMkLst>
        </pc:sldLayoutChg>
        <pc:sldLayoutChg chg="addSp delSp modSp mod">
          <pc:chgData name="Paul Warburton" userId="cd8739bb-441e-468f-9537-9b127cd2042d" providerId="ADAL" clId="{EAD67F15-6E37-4616-B5FB-D9A786390104}" dt="2020-11-03T10:32:13.553" v="502" actId="21"/>
          <pc:sldLayoutMkLst>
            <pc:docMk/>
            <pc:sldMasterMk cId="1799227733" sldId="2147483684"/>
            <pc:sldLayoutMk cId="2740555025" sldId="2147483696"/>
          </pc:sldLayoutMkLst>
          <pc:spChg chg="del mod">
            <ac:chgData name="Paul Warburton" userId="cd8739bb-441e-468f-9537-9b127cd2042d" providerId="ADAL" clId="{EAD67F15-6E37-4616-B5FB-D9A786390104}" dt="2020-11-03T10:32:06.379" v="500" actId="478"/>
            <ac:spMkLst>
              <pc:docMk/>
              <pc:sldMasterMk cId="1799227733" sldId="2147483684"/>
              <pc:sldLayoutMk cId="2740555025" sldId="2147483696"/>
              <ac:spMk id="2" creationId="{32039936-1027-854F-90E0-E155DB28F796}"/>
            </ac:spMkLst>
          </pc:spChg>
          <pc:spChg chg="del mod">
            <ac:chgData name="Paul Warburton" userId="cd8739bb-441e-468f-9537-9b127cd2042d" providerId="ADAL" clId="{EAD67F15-6E37-4616-B5FB-D9A786390104}" dt="2020-11-03T10:32:13.553" v="502" actId="21"/>
            <ac:spMkLst>
              <pc:docMk/>
              <pc:sldMasterMk cId="1799227733" sldId="2147483684"/>
              <pc:sldLayoutMk cId="2740555025" sldId="2147483696"/>
              <ac:spMk id="3" creationId="{206BBC31-C351-5A4D-8529-86CD935E9B3E}"/>
            </ac:spMkLst>
          </pc:spChg>
          <pc:spChg chg="add mod">
            <ac:chgData name="Paul Warburton" userId="cd8739bb-441e-468f-9537-9b127cd2042d" providerId="ADAL" clId="{EAD67F15-6E37-4616-B5FB-D9A786390104}" dt="2020-11-03T10:18:12.573" v="388" actId="14100"/>
            <ac:spMkLst>
              <pc:docMk/>
              <pc:sldMasterMk cId="1799227733" sldId="2147483684"/>
              <pc:sldLayoutMk cId="2740555025" sldId="2147483696"/>
              <ac:spMk id="9" creationId="{8C8505EA-3F79-4178-A12E-014C6677D902}"/>
            </ac:spMkLst>
          </pc:spChg>
          <pc:spChg chg="mod">
            <ac:chgData name="Paul Warburton" userId="cd8739bb-441e-468f-9537-9b127cd2042d" providerId="ADAL" clId="{EAD67F15-6E37-4616-B5FB-D9A786390104}" dt="2020-11-03T10:21:30.555" v="393" actId="2711"/>
            <ac:spMkLst>
              <pc:docMk/>
              <pc:sldMasterMk cId="1799227733" sldId="2147483684"/>
              <pc:sldLayoutMk cId="2740555025" sldId="2147483696"/>
              <ac:spMk id="14" creationId="{40AB7B83-BD1F-4099-8526-FF8496AC5EB9}"/>
            </ac:spMkLst>
          </pc:spChg>
          <pc:picChg chg="del">
            <ac:chgData name="Paul Warburton" userId="cd8739bb-441e-468f-9537-9b127cd2042d" providerId="ADAL" clId="{EAD67F15-6E37-4616-B5FB-D9A786390104}" dt="2020-11-03T10:13:37.607" v="357" actId="478"/>
            <ac:picMkLst>
              <pc:docMk/>
              <pc:sldMasterMk cId="1799227733" sldId="2147483684"/>
              <pc:sldLayoutMk cId="2740555025" sldId="2147483696"/>
              <ac:picMk id="16" creationId="{0F28A665-BD6A-8D45-A2FD-56FEFED4CEEC}"/>
            </ac:picMkLst>
          </pc:picChg>
        </pc:sldLayoutChg>
        <pc:sldLayoutChg chg="del">
          <pc:chgData name="Paul Warburton" userId="cd8739bb-441e-468f-9537-9b127cd2042d" providerId="ADAL" clId="{EAD67F15-6E37-4616-B5FB-D9A786390104}" dt="2020-11-03T10:02:15.926" v="339" actId="47"/>
          <pc:sldLayoutMkLst>
            <pc:docMk/>
            <pc:sldMasterMk cId="1799227733" sldId="2147483684"/>
            <pc:sldLayoutMk cId="493374198" sldId="2147483697"/>
          </pc:sldLayoutMkLst>
        </pc:sldLayoutChg>
        <pc:sldLayoutChg chg="del">
          <pc:chgData name="Paul Warburton" userId="cd8739bb-441e-468f-9537-9b127cd2042d" providerId="ADAL" clId="{EAD67F15-6E37-4616-B5FB-D9A786390104}" dt="2020-11-03T10:02:51.474" v="341" actId="47"/>
          <pc:sldLayoutMkLst>
            <pc:docMk/>
            <pc:sldMasterMk cId="1799227733" sldId="2147483684"/>
            <pc:sldLayoutMk cId="1815425530" sldId="2147483697"/>
          </pc:sldLayoutMkLst>
        </pc:sldLayoutChg>
        <pc:sldLayoutChg chg="del">
          <pc:chgData name="Paul Warburton" userId="cd8739bb-441e-468f-9537-9b127cd2042d" providerId="ADAL" clId="{EAD67F15-6E37-4616-B5FB-D9A786390104}" dt="2020-11-03T10:06:41.983" v="346" actId="47"/>
          <pc:sldLayoutMkLst>
            <pc:docMk/>
            <pc:sldMasterMk cId="1799227733" sldId="2147483684"/>
            <pc:sldLayoutMk cId="3245380861" sldId="2147483697"/>
          </pc:sldLayoutMkLst>
        </pc:sldLayoutChg>
      </pc:sldMasterChg>
    </pc:docChg>
  </pc:docChgLst>
  <pc:docChgLst>
    <pc:chgData name="Matt Paver" userId="cf56ec1d-e0f9-4ddf-b60e-93c25372919b" providerId="ADAL" clId="{F698064B-3BAF-434F-997B-3F3BBAEAB41A}"/>
    <pc:docChg chg="undo modSld">
      <pc:chgData name="Matt Paver" userId="cf56ec1d-e0f9-4ddf-b60e-93c25372919b" providerId="ADAL" clId="{F698064B-3BAF-434F-997B-3F3BBAEAB41A}" dt="2020-11-03T13:46:03.012" v="12" actId="14100"/>
      <pc:docMkLst>
        <pc:docMk/>
      </pc:docMkLst>
      <pc:sldChg chg="modSp">
        <pc:chgData name="Matt Paver" userId="cf56ec1d-e0f9-4ddf-b60e-93c25372919b" providerId="ADAL" clId="{F698064B-3BAF-434F-997B-3F3BBAEAB41A}" dt="2020-11-03T13:44:50.946" v="6" actId="1076"/>
        <pc:sldMkLst>
          <pc:docMk/>
          <pc:sldMk cId="3018464128" sldId="1654"/>
        </pc:sldMkLst>
        <pc:picChg chg="mod">
          <ac:chgData name="Matt Paver" userId="cf56ec1d-e0f9-4ddf-b60e-93c25372919b" providerId="ADAL" clId="{F698064B-3BAF-434F-997B-3F3BBAEAB41A}" dt="2020-11-03T13:44:50.946" v="6" actId="1076"/>
          <ac:picMkLst>
            <pc:docMk/>
            <pc:sldMk cId="3018464128" sldId="1654"/>
            <ac:picMk id="5" creationId="{50C1E36C-0379-4F74-9C0A-0E9B26EEE68B}"/>
          </ac:picMkLst>
        </pc:picChg>
      </pc:sldChg>
      <pc:sldChg chg="modSp">
        <pc:chgData name="Matt Paver" userId="cf56ec1d-e0f9-4ddf-b60e-93c25372919b" providerId="ADAL" clId="{F698064B-3BAF-434F-997B-3F3BBAEAB41A}" dt="2020-11-03T13:45:01.526" v="7" actId="1076"/>
        <pc:sldMkLst>
          <pc:docMk/>
          <pc:sldMk cId="2929011055" sldId="1656"/>
        </pc:sldMkLst>
        <pc:picChg chg="mod">
          <ac:chgData name="Matt Paver" userId="cf56ec1d-e0f9-4ddf-b60e-93c25372919b" providerId="ADAL" clId="{F698064B-3BAF-434F-997B-3F3BBAEAB41A}" dt="2020-11-03T13:45:01.526" v="7" actId="1076"/>
          <ac:picMkLst>
            <pc:docMk/>
            <pc:sldMk cId="2929011055" sldId="1656"/>
            <ac:picMk id="9" creationId="{01DD6488-89CD-4399-ABF8-F8AB91F63E1A}"/>
          </ac:picMkLst>
        </pc:picChg>
      </pc:sldChg>
      <pc:sldChg chg="modSp">
        <pc:chgData name="Matt Paver" userId="cf56ec1d-e0f9-4ddf-b60e-93c25372919b" providerId="ADAL" clId="{F698064B-3BAF-434F-997B-3F3BBAEAB41A}" dt="2020-11-03T13:45:24.140" v="8" actId="1076"/>
        <pc:sldMkLst>
          <pc:docMk/>
          <pc:sldMk cId="3572194164" sldId="1659"/>
        </pc:sldMkLst>
        <pc:picChg chg="mod">
          <ac:chgData name="Matt Paver" userId="cf56ec1d-e0f9-4ddf-b60e-93c25372919b" providerId="ADAL" clId="{F698064B-3BAF-434F-997B-3F3BBAEAB41A}" dt="2020-11-03T13:45:24.140" v="8" actId="1076"/>
          <ac:picMkLst>
            <pc:docMk/>
            <pc:sldMk cId="3572194164" sldId="1659"/>
            <ac:picMk id="5" creationId="{6D53B931-8D85-44C0-8857-F4E1550B543B}"/>
          </ac:picMkLst>
        </pc:picChg>
      </pc:sldChg>
      <pc:sldChg chg="modSp">
        <pc:chgData name="Matt Paver" userId="cf56ec1d-e0f9-4ddf-b60e-93c25372919b" providerId="ADAL" clId="{F698064B-3BAF-434F-997B-3F3BBAEAB41A}" dt="2020-11-03T13:46:03.012" v="12" actId="14100"/>
        <pc:sldMkLst>
          <pc:docMk/>
          <pc:sldMk cId="1608091850" sldId="1661"/>
        </pc:sldMkLst>
        <pc:picChg chg="mod">
          <ac:chgData name="Matt Paver" userId="cf56ec1d-e0f9-4ddf-b60e-93c25372919b" providerId="ADAL" clId="{F698064B-3BAF-434F-997B-3F3BBAEAB41A}" dt="2020-11-03T13:46:03.012" v="12" actId="14100"/>
          <ac:picMkLst>
            <pc:docMk/>
            <pc:sldMk cId="1608091850" sldId="1661"/>
            <ac:picMk id="11" creationId="{EAFC51E5-80FF-44E3-A145-D6F802DC3349}"/>
          </ac:picMkLst>
        </pc:picChg>
        <pc:picChg chg="mod">
          <ac:chgData name="Matt Paver" userId="cf56ec1d-e0f9-4ddf-b60e-93c25372919b" providerId="ADAL" clId="{F698064B-3BAF-434F-997B-3F3BBAEAB41A}" dt="2020-11-03T13:45:56.302" v="10" actId="1076"/>
          <ac:picMkLst>
            <pc:docMk/>
            <pc:sldMk cId="1608091850" sldId="1661"/>
            <ac:picMk id="13" creationId="{FD40E143-2793-465A-9C92-AF360CEF3FD4}"/>
          </ac:picMkLst>
        </pc:picChg>
      </pc:sldChg>
    </pc:docChg>
  </pc:docChgLst>
  <pc:docChgLst>
    <pc:chgData name="James Smith" userId="6f731ed60dd26011" providerId="LiveId" clId="{2D713C08-739F-4564-B44C-AE971280D36A}"/>
    <pc:docChg chg="undo redo custSel addSld delSld modSld">
      <pc:chgData name="James Smith" userId="6f731ed60dd26011" providerId="LiveId" clId="{2D713C08-739F-4564-B44C-AE971280D36A}" dt="2020-11-07T14:41:55.688" v="208" actId="208"/>
      <pc:docMkLst>
        <pc:docMk/>
      </pc:docMkLst>
      <pc:sldChg chg="add del">
        <pc:chgData name="James Smith" userId="6f731ed60dd26011" providerId="LiveId" clId="{2D713C08-739F-4564-B44C-AE971280D36A}" dt="2020-11-07T14:31:12.435" v="70" actId="47"/>
        <pc:sldMkLst>
          <pc:docMk/>
          <pc:sldMk cId="3005373635" sldId="285"/>
        </pc:sldMkLst>
      </pc:sldChg>
      <pc:sldChg chg="modSp mod">
        <pc:chgData name="James Smith" userId="6f731ed60dd26011" providerId="LiveId" clId="{2D713C08-739F-4564-B44C-AE971280D36A}" dt="2020-11-07T14:21:11.056" v="2" actId="1076"/>
        <pc:sldMkLst>
          <pc:docMk/>
          <pc:sldMk cId="2049710448" sldId="1651"/>
        </pc:sldMkLst>
        <pc:picChg chg="mod">
          <ac:chgData name="James Smith" userId="6f731ed60dd26011" providerId="LiveId" clId="{2D713C08-739F-4564-B44C-AE971280D36A}" dt="2020-11-07T14:21:11.056" v="2" actId="1076"/>
          <ac:picMkLst>
            <pc:docMk/>
            <pc:sldMk cId="2049710448" sldId="1651"/>
            <ac:picMk id="5" creationId="{D515B1A3-E31E-46D7-80EE-2D1A5D9DAC56}"/>
          </ac:picMkLst>
        </pc:picChg>
      </pc:sldChg>
      <pc:sldChg chg="modSp mod">
        <pc:chgData name="James Smith" userId="6f731ed60dd26011" providerId="LiveId" clId="{2D713C08-739F-4564-B44C-AE971280D36A}" dt="2020-11-07T14:21:49.443" v="10" actId="1076"/>
        <pc:sldMkLst>
          <pc:docMk/>
          <pc:sldMk cId="3941012879" sldId="1653"/>
        </pc:sldMkLst>
        <pc:spChg chg="mod">
          <ac:chgData name="James Smith" userId="6f731ed60dd26011" providerId="LiveId" clId="{2D713C08-739F-4564-B44C-AE971280D36A}" dt="2020-11-07T14:21:35.120" v="6" actId="1076"/>
          <ac:spMkLst>
            <pc:docMk/>
            <pc:sldMk cId="3941012879" sldId="1653"/>
            <ac:spMk id="5" creationId="{A2527372-D8D8-461C-8DA0-AC7256014509}"/>
          </ac:spMkLst>
        </pc:spChg>
        <pc:spChg chg="mod">
          <ac:chgData name="James Smith" userId="6f731ed60dd26011" providerId="LiveId" clId="{2D713C08-739F-4564-B44C-AE971280D36A}" dt="2020-11-07T14:21:42.267" v="8" actId="1076"/>
          <ac:spMkLst>
            <pc:docMk/>
            <pc:sldMk cId="3941012879" sldId="1653"/>
            <ac:spMk id="9" creationId="{67DDE328-7395-4FAE-B73B-B2443B9ECD96}"/>
          </ac:spMkLst>
        </pc:spChg>
        <pc:spChg chg="mod">
          <ac:chgData name="James Smith" userId="6f731ed60dd26011" providerId="LiveId" clId="{2D713C08-739F-4564-B44C-AE971280D36A}" dt="2020-11-07T14:21:43.909" v="9" actId="1076"/>
          <ac:spMkLst>
            <pc:docMk/>
            <pc:sldMk cId="3941012879" sldId="1653"/>
            <ac:spMk id="11" creationId="{28AF4747-8EB6-4240-A573-63C9BC5922A9}"/>
          </ac:spMkLst>
        </pc:spChg>
        <pc:spChg chg="mod">
          <ac:chgData name="James Smith" userId="6f731ed60dd26011" providerId="LiveId" clId="{2D713C08-739F-4564-B44C-AE971280D36A}" dt="2020-11-07T14:21:49.443" v="10" actId="1076"/>
          <ac:spMkLst>
            <pc:docMk/>
            <pc:sldMk cId="3941012879" sldId="1653"/>
            <ac:spMk id="13" creationId="{7E69E6A4-EA1C-47E8-B996-D8DBF6A04711}"/>
          </ac:spMkLst>
        </pc:spChg>
        <pc:spChg chg="mod">
          <ac:chgData name="James Smith" userId="6f731ed60dd26011" providerId="LiveId" clId="{2D713C08-739F-4564-B44C-AE971280D36A}" dt="2020-11-07T14:21:49.443" v="10" actId="1076"/>
          <ac:spMkLst>
            <pc:docMk/>
            <pc:sldMk cId="3941012879" sldId="1653"/>
            <ac:spMk id="17" creationId="{AD2A7E74-1D43-4D8D-BA39-F48E982B062A}"/>
          </ac:spMkLst>
        </pc:spChg>
        <pc:spChg chg="mod">
          <ac:chgData name="James Smith" userId="6f731ed60dd26011" providerId="LiveId" clId="{2D713C08-739F-4564-B44C-AE971280D36A}" dt="2020-11-07T14:21:49.443" v="10" actId="1076"/>
          <ac:spMkLst>
            <pc:docMk/>
            <pc:sldMk cId="3941012879" sldId="1653"/>
            <ac:spMk id="21" creationId="{4964FC02-4469-4E8C-9256-B3CF41345967}"/>
          </ac:spMkLst>
        </pc:spChg>
        <pc:picChg chg="mod">
          <ac:chgData name="James Smith" userId="6f731ed60dd26011" providerId="LiveId" clId="{2D713C08-739F-4564-B44C-AE971280D36A}" dt="2020-11-07T14:21:49.443" v="10" actId="1076"/>
          <ac:picMkLst>
            <pc:docMk/>
            <pc:sldMk cId="3941012879" sldId="1653"/>
            <ac:picMk id="15" creationId="{E9AACDBA-D137-4F80-B581-93DA7F3BE52B}"/>
          </ac:picMkLst>
        </pc:picChg>
        <pc:picChg chg="mod">
          <ac:chgData name="James Smith" userId="6f731ed60dd26011" providerId="LiveId" clId="{2D713C08-739F-4564-B44C-AE971280D36A}" dt="2020-11-07T14:21:49.443" v="10" actId="1076"/>
          <ac:picMkLst>
            <pc:docMk/>
            <pc:sldMk cId="3941012879" sldId="1653"/>
            <ac:picMk id="19" creationId="{23C1FCCB-479E-4019-90A2-5D84EDC12B98}"/>
          </ac:picMkLst>
        </pc:picChg>
        <pc:picChg chg="mod">
          <ac:chgData name="James Smith" userId="6f731ed60dd26011" providerId="LiveId" clId="{2D713C08-739F-4564-B44C-AE971280D36A}" dt="2020-11-07T14:21:49.443" v="10" actId="1076"/>
          <ac:picMkLst>
            <pc:docMk/>
            <pc:sldMk cId="3941012879" sldId="1653"/>
            <ac:picMk id="23" creationId="{6B48606E-3907-4008-95B5-EAD08D838185}"/>
          </ac:picMkLst>
        </pc:picChg>
        <pc:picChg chg="mod">
          <ac:chgData name="James Smith" userId="6f731ed60dd26011" providerId="LiveId" clId="{2D713C08-739F-4564-B44C-AE971280D36A}" dt="2020-11-07T14:21:38.066" v="7" actId="1076"/>
          <ac:picMkLst>
            <pc:docMk/>
            <pc:sldMk cId="3941012879" sldId="1653"/>
            <ac:picMk id="25" creationId="{6A8B9AF9-FAE3-4B26-818C-6BD16F2F71F6}"/>
          </ac:picMkLst>
        </pc:picChg>
      </pc:sldChg>
      <pc:sldChg chg="modSp mod">
        <pc:chgData name="James Smith" userId="6f731ed60dd26011" providerId="LiveId" clId="{2D713C08-739F-4564-B44C-AE971280D36A}" dt="2020-11-07T14:22:40.048" v="18" actId="1076"/>
        <pc:sldMkLst>
          <pc:docMk/>
          <pc:sldMk cId="2929011055" sldId="1656"/>
        </pc:sldMkLst>
        <pc:spChg chg="mod">
          <ac:chgData name="James Smith" userId="6f731ed60dd26011" providerId="LiveId" clId="{2D713C08-739F-4564-B44C-AE971280D36A}" dt="2020-11-07T14:22:30.874" v="15" actId="1076"/>
          <ac:spMkLst>
            <pc:docMk/>
            <pc:sldMk cId="2929011055" sldId="1656"/>
            <ac:spMk id="11" creationId="{5B9D1997-8EAD-4FD3-98C7-AA9F677DACF2}"/>
          </ac:spMkLst>
        </pc:spChg>
        <pc:spChg chg="mod">
          <ac:chgData name="James Smith" userId="6f731ed60dd26011" providerId="LiveId" clId="{2D713C08-739F-4564-B44C-AE971280D36A}" dt="2020-11-07T14:22:40.048" v="18" actId="1076"/>
          <ac:spMkLst>
            <pc:docMk/>
            <pc:sldMk cId="2929011055" sldId="1656"/>
            <ac:spMk id="15" creationId="{DFC85FF3-7536-47E8-B45A-5020B9F7EA64}"/>
          </ac:spMkLst>
        </pc:spChg>
        <pc:spChg chg="mod">
          <ac:chgData name="James Smith" userId="6f731ed60dd26011" providerId="LiveId" clId="{2D713C08-739F-4564-B44C-AE971280D36A}" dt="2020-11-07T14:22:36.256" v="17" actId="1076"/>
          <ac:spMkLst>
            <pc:docMk/>
            <pc:sldMk cId="2929011055" sldId="1656"/>
            <ac:spMk id="17" creationId="{364176DB-CA94-4A98-9891-2604CE9238F5}"/>
          </ac:spMkLst>
        </pc:spChg>
        <pc:spChg chg="mod">
          <ac:chgData name="James Smith" userId="6f731ed60dd26011" providerId="LiveId" clId="{2D713C08-739F-4564-B44C-AE971280D36A}" dt="2020-11-07T14:22:33.814" v="16" actId="1076"/>
          <ac:spMkLst>
            <pc:docMk/>
            <pc:sldMk cId="2929011055" sldId="1656"/>
            <ac:spMk id="19" creationId="{0F226FDA-3C13-4F60-856A-808A360487C5}"/>
          </ac:spMkLst>
        </pc:spChg>
        <pc:picChg chg="mod">
          <ac:chgData name="James Smith" userId="6f731ed60dd26011" providerId="LiveId" clId="{2D713C08-739F-4564-B44C-AE971280D36A}" dt="2020-11-07T14:22:27.160" v="14" actId="14100"/>
          <ac:picMkLst>
            <pc:docMk/>
            <pc:sldMk cId="2929011055" sldId="1656"/>
            <ac:picMk id="7" creationId="{A78E6D4F-D83A-4740-B25E-F7072E681B83}"/>
          </ac:picMkLst>
        </pc:picChg>
        <pc:picChg chg="mod">
          <ac:chgData name="James Smith" userId="6f731ed60dd26011" providerId="LiveId" clId="{2D713C08-739F-4564-B44C-AE971280D36A}" dt="2020-11-07T14:22:15.667" v="11" actId="14100"/>
          <ac:picMkLst>
            <pc:docMk/>
            <pc:sldMk cId="2929011055" sldId="1656"/>
            <ac:picMk id="9" creationId="{01DD6488-89CD-4399-ABF8-F8AB91F63E1A}"/>
          </ac:picMkLst>
        </pc:picChg>
        <pc:picChg chg="mod">
          <ac:chgData name="James Smith" userId="6f731ed60dd26011" providerId="LiveId" clId="{2D713C08-739F-4564-B44C-AE971280D36A}" dt="2020-11-07T14:22:19.929" v="12" actId="14100"/>
          <ac:picMkLst>
            <pc:docMk/>
            <pc:sldMk cId="2929011055" sldId="1656"/>
            <ac:picMk id="13" creationId="{9D0BA12F-52B7-4A9F-8961-474BD2FC3305}"/>
          </ac:picMkLst>
        </pc:picChg>
      </pc:sldChg>
      <pc:sldChg chg="modSp mod">
        <pc:chgData name="James Smith" userId="6f731ed60dd26011" providerId="LiveId" clId="{2D713C08-739F-4564-B44C-AE971280D36A}" dt="2020-11-07T14:23:43.849" v="25" actId="14826"/>
        <pc:sldMkLst>
          <pc:docMk/>
          <pc:sldMk cId="2615575790" sldId="1657"/>
        </pc:sldMkLst>
        <pc:picChg chg="mod">
          <ac:chgData name="James Smith" userId="6f731ed60dd26011" providerId="LiveId" clId="{2D713C08-739F-4564-B44C-AE971280D36A}" dt="2020-11-07T14:23:43.849" v="25" actId="14826"/>
          <ac:picMkLst>
            <pc:docMk/>
            <pc:sldMk cId="2615575790" sldId="1657"/>
            <ac:picMk id="5" creationId="{1863830B-0D79-4D26-8E4C-1ABE23946F58}"/>
          </ac:picMkLst>
        </pc:picChg>
      </pc:sldChg>
      <pc:sldChg chg="del">
        <pc:chgData name="James Smith" userId="6f731ed60dd26011" providerId="LiveId" clId="{2D713C08-739F-4564-B44C-AE971280D36A}" dt="2020-11-07T14:23:47.322" v="26" actId="47"/>
        <pc:sldMkLst>
          <pc:docMk/>
          <pc:sldMk cId="3495846167" sldId="1658"/>
        </pc:sldMkLst>
      </pc:sldChg>
      <pc:sldChg chg="modSp mod">
        <pc:chgData name="James Smith" userId="6f731ed60dd26011" providerId="LiveId" clId="{2D713C08-739F-4564-B44C-AE971280D36A}" dt="2020-11-07T14:24:31.779" v="32" actId="1076"/>
        <pc:sldMkLst>
          <pc:docMk/>
          <pc:sldMk cId="1608091850" sldId="1661"/>
        </pc:sldMkLst>
        <pc:picChg chg="mod">
          <ac:chgData name="James Smith" userId="6f731ed60dd26011" providerId="LiveId" clId="{2D713C08-739F-4564-B44C-AE971280D36A}" dt="2020-11-07T14:24:30.545" v="31" actId="1076"/>
          <ac:picMkLst>
            <pc:docMk/>
            <pc:sldMk cId="1608091850" sldId="1661"/>
            <ac:picMk id="2" creationId="{C55EE8F0-C3E5-49A5-8ED6-F60DB5E91D84}"/>
          </ac:picMkLst>
        </pc:picChg>
        <pc:picChg chg="mod">
          <ac:chgData name="James Smith" userId="6f731ed60dd26011" providerId="LiveId" clId="{2D713C08-739F-4564-B44C-AE971280D36A}" dt="2020-11-07T14:24:31.779" v="32" actId="1076"/>
          <ac:picMkLst>
            <pc:docMk/>
            <pc:sldMk cId="1608091850" sldId="1661"/>
            <ac:picMk id="4" creationId="{B240B4D1-9A24-4F0E-A2BF-06834929A30B}"/>
          </ac:picMkLst>
        </pc:picChg>
        <pc:picChg chg="mod">
          <ac:chgData name="James Smith" userId="6f731ed60dd26011" providerId="LiveId" clId="{2D713C08-739F-4564-B44C-AE971280D36A}" dt="2020-11-07T14:24:29.223" v="30" actId="1076"/>
          <ac:picMkLst>
            <pc:docMk/>
            <pc:sldMk cId="1608091850" sldId="1661"/>
            <ac:picMk id="6" creationId="{16BDA3FE-3020-4337-981C-783AFB6C2796}"/>
          </ac:picMkLst>
        </pc:picChg>
        <pc:picChg chg="mod">
          <ac:chgData name="James Smith" userId="6f731ed60dd26011" providerId="LiveId" clId="{2D713C08-739F-4564-B44C-AE971280D36A}" dt="2020-11-07T14:24:26.806" v="29" actId="1440"/>
          <ac:picMkLst>
            <pc:docMk/>
            <pc:sldMk cId="1608091850" sldId="1661"/>
            <ac:picMk id="13" creationId="{FD40E143-2793-465A-9C92-AF360CEF3FD4}"/>
          </ac:picMkLst>
        </pc:picChg>
      </pc:sldChg>
      <pc:sldChg chg="addSp delSp modSp mod">
        <pc:chgData name="James Smith" userId="6f731ed60dd26011" providerId="LiveId" clId="{2D713C08-739F-4564-B44C-AE971280D36A}" dt="2020-11-07T14:35:33" v="143" actId="22"/>
        <pc:sldMkLst>
          <pc:docMk/>
          <pc:sldMk cId="119273781" sldId="1665"/>
        </pc:sldMkLst>
        <pc:spChg chg="mod">
          <ac:chgData name="James Smith" userId="6f731ed60dd26011" providerId="LiveId" clId="{2D713C08-739F-4564-B44C-AE971280D36A}" dt="2020-11-07T14:28:49.982" v="67" actId="403"/>
          <ac:spMkLst>
            <pc:docMk/>
            <pc:sldMk cId="119273781" sldId="1665"/>
            <ac:spMk id="2" creationId="{A3BD5017-53F1-433F-AC39-54DEF35F1144}"/>
          </ac:spMkLst>
        </pc:spChg>
        <pc:spChg chg="add del">
          <ac:chgData name="James Smith" userId="6f731ed60dd26011" providerId="LiveId" clId="{2D713C08-739F-4564-B44C-AE971280D36A}" dt="2020-11-07T14:31:53.729" v="78" actId="478"/>
          <ac:spMkLst>
            <pc:docMk/>
            <pc:sldMk cId="119273781" sldId="1665"/>
            <ac:spMk id="8" creationId="{94D2EF04-4B95-41FB-AB95-EC1FB1DC9D22}"/>
          </ac:spMkLst>
        </pc:spChg>
        <pc:picChg chg="mod">
          <ac:chgData name="James Smith" userId="6f731ed60dd26011" providerId="LiveId" clId="{2D713C08-739F-4564-B44C-AE971280D36A}" dt="2020-11-07T14:26:22.334" v="42" actId="1440"/>
          <ac:picMkLst>
            <pc:docMk/>
            <pc:sldMk cId="119273781" sldId="1665"/>
            <ac:picMk id="5" creationId="{75EFD860-90ED-4906-89DF-BCA55645E128}"/>
          </ac:picMkLst>
        </pc:picChg>
        <pc:picChg chg="add">
          <ac:chgData name="James Smith" userId="6f731ed60dd26011" providerId="LiveId" clId="{2D713C08-739F-4564-B44C-AE971280D36A}" dt="2020-11-07T14:35:33" v="143" actId="22"/>
          <ac:picMkLst>
            <pc:docMk/>
            <pc:sldMk cId="119273781" sldId="1665"/>
            <ac:picMk id="6" creationId="{F17FC43C-36CD-4FBC-9877-FA3E5DE2E3AF}"/>
          </ac:picMkLst>
        </pc:picChg>
        <pc:picChg chg="del mod">
          <ac:chgData name="James Smith" userId="6f731ed60dd26011" providerId="LiveId" clId="{2D713C08-739F-4564-B44C-AE971280D36A}" dt="2020-11-07T14:35:32.445" v="142" actId="478"/>
          <ac:picMkLst>
            <pc:docMk/>
            <pc:sldMk cId="119273781" sldId="1665"/>
            <ac:picMk id="7" creationId="{73F6152C-A1E2-461B-BBEB-8AEFC18273C0}"/>
          </ac:picMkLst>
        </pc:picChg>
      </pc:sldChg>
      <pc:sldChg chg="del">
        <pc:chgData name="James Smith" userId="6f731ed60dd26011" providerId="LiveId" clId="{2D713C08-739F-4564-B44C-AE971280D36A}" dt="2020-11-07T14:30:45.986" v="69" actId="47"/>
        <pc:sldMkLst>
          <pc:docMk/>
          <pc:sldMk cId="1307218782" sldId="1667"/>
        </pc:sldMkLst>
      </pc:sldChg>
      <pc:sldChg chg="modSp mod">
        <pc:chgData name="James Smith" userId="6f731ed60dd26011" providerId="LiveId" clId="{2D713C08-739F-4564-B44C-AE971280D36A}" dt="2020-11-07T14:33:23.284" v="115" actId="1440"/>
        <pc:sldMkLst>
          <pc:docMk/>
          <pc:sldMk cId="3609641145" sldId="1670"/>
        </pc:sldMkLst>
        <pc:picChg chg="mod">
          <ac:chgData name="James Smith" userId="6f731ed60dd26011" providerId="LiveId" clId="{2D713C08-739F-4564-B44C-AE971280D36A}" dt="2020-11-07T14:33:23.284" v="115" actId="1440"/>
          <ac:picMkLst>
            <pc:docMk/>
            <pc:sldMk cId="3609641145" sldId="1670"/>
            <ac:picMk id="7" creationId="{8B66F05D-32C9-423D-829B-AFDD405EE167}"/>
          </ac:picMkLst>
        </pc:picChg>
      </pc:sldChg>
      <pc:sldChg chg="addSp delSp modSp mod">
        <pc:chgData name="James Smith" userId="6f731ed60dd26011" providerId="LiveId" clId="{2D713C08-739F-4564-B44C-AE971280D36A}" dt="2020-11-07T14:34:35.364" v="131" actId="1076"/>
        <pc:sldMkLst>
          <pc:docMk/>
          <pc:sldMk cId="3414056639" sldId="1671"/>
        </pc:sldMkLst>
        <pc:spChg chg="del">
          <ac:chgData name="James Smith" userId="6f731ed60dd26011" providerId="LiveId" clId="{2D713C08-739F-4564-B44C-AE971280D36A}" dt="2020-11-07T14:33:39.923" v="116" actId="478"/>
          <ac:spMkLst>
            <pc:docMk/>
            <pc:sldMk cId="3414056639" sldId="1671"/>
            <ac:spMk id="7" creationId="{84705264-4C02-4554-9B69-AB07FE4EC4ED}"/>
          </ac:spMkLst>
        </pc:spChg>
        <pc:picChg chg="mod">
          <ac:chgData name="James Smith" userId="6f731ed60dd26011" providerId="LiveId" clId="{2D713C08-739F-4564-B44C-AE971280D36A}" dt="2020-11-07T14:33:54.433" v="124" actId="1076"/>
          <ac:picMkLst>
            <pc:docMk/>
            <pc:sldMk cId="3414056639" sldId="1671"/>
            <ac:picMk id="11" creationId="{E327ABC6-7B97-4B2B-AC27-ADCA7A505FB5}"/>
          </ac:picMkLst>
        </pc:picChg>
        <pc:picChg chg="mod">
          <ac:chgData name="James Smith" userId="6f731ed60dd26011" providerId="LiveId" clId="{2D713C08-739F-4564-B44C-AE971280D36A}" dt="2020-11-07T14:33:47.797" v="120" actId="1076"/>
          <ac:picMkLst>
            <pc:docMk/>
            <pc:sldMk cId="3414056639" sldId="1671"/>
            <ac:picMk id="13" creationId="{A0C8060E-7036-41AE-965C-8D49CAC4BEF8}"/>
          </ac:picMkLst>
        </pc:picChg>
        <pc:picChg chg="del">
          <ac:chgData name="James Smith" userId="6f731ed60dd26011" providerId="LiveId" clId="{2D713C08-739F-4564-B44C-AE971280D36A}" dt="2020-11-07T14:33:55.747" v="125" actId="478"/>
          <ac:picMkLst>
            <pc:docMk/>
            <pc:sldMk cId="3414056639" sldId="1671"/>
            <ac:picMk id="15" creationId="{E5AC0066-F5D6-4E8A-8F19-BBBFE69F7627}"/>
          </ac:picMkLst>
        </pc:picChg>
        <pc:picChg chg="add mod">
          <ac:chgData name="James Smith" userId="6f731ed60dd26011" providerId="LiveId" clId="{2D713C08-739F-4564-B44C-AE971280D36A}" dt="2020-11-07T14:34:35.364" v="131" actId="1076"/>
          <ac:picMkLst>
            <pc:docMk/>
            <pc:sldMk cId="3414056639" sldId="1671"/>
            <ac:picMk id="2050" creationId="{2790FDC0-1EDA-4DA4-9B16-918C26D3DF8B}"/>
          </ac:picMkLst>
        </pc:picChg>
      </pc:sldChg>
      <pc:sldChg chg="addSp delSp modSp mod">
        <pc:chgData name="James Smith" userId="6f731ed60dd26011" providerId="LiveId" clId="{2D713C08-739F-4564-B44C-AE971280D36A}" dt="2020-11-07T14:35:18.588" v="140" actId="1076"/>
        <pc:sldMkLst>
          <pc:docMk/>
          <pc:sldMk cId="926364133" sldId="1673"/>
        </pc:sldMkLst>
        <pc:picChg chg="add">
          <ac:chgData name="James Smith" userId="6f731ed60dd26011" providerId="LiveId" clId="{2D713C08-739F-4564-B44C-AE971280D36A}" dt="2020-11-07T14:34:51.208" v="133" actId="22"/>
          <ac:picMkLst>
            <pc:docMk/>
            <pc:sldMk cId="926364133" sldId="1673"/>
            <ac:picMk id="4" creationId="{8F663CC8-B30A-4E06-992C-F4B5903D8BF2}"/>
          </ac:picMkLst>
        </pc:picChg>
        <pc:picChg chg="del">
          <ac:chgData name="James Smith" userId="6f731ed60dd26011" providerId="LiveId" clId="{2D713C08-739F-4564-B44C-AE971280D36A}" dt="2020-11-07T14:34:50.482" v="132" actId="478"/>
          <ac:picMkLst>
            <pc:docMk/>
            <pc:sldMk cId="926364133" sldId="1673"/>
            <ac:picMk id="7" creationId="{53007B2A-0886-43C8-85BC-C02306CFF5E5}"/>
          </ac:picMkLst>
        </pc:picChg>
        <pc:picChg chg="add">
          <ac:chgData name="James Smith" userId="6f731ed60dd26011" providerId="LiveId" clId="{2D713C08-739F-4564-B44C-AE971280D36A}" dt="2020-11-07T14:34:51.208" v="133" actId="22"/>
          <ac:picMkLst>
            <pc:docMk/>
            <pc:sldMk cId="926364133" sldId="1673"/>
            <ac:picMk id="9" creationId="{A0BF90C0-BDC8-49C0-B303-1FAE036BD23F}"/>
          </ac:picMkLst>
        </pc:picChg>
        <pc:picChg chg="add del mod">
          <ac:chgData name="James Smith" userId="6f731ed60dd26011" providerId="LiveId" clId="{2D713C08-739F-4564-B44C-AE971280D36A}" dt="2020-11-07T14:35:13.280" v="137" actId="478"/>
          <ac:picMkLst>
            <pc:docMk/>
            <pc:sldMk cId="926364133" sldId="1673"/>
            <ac:picMk id="11" creationId="{593CDD2E-38AD-49B6-A54E-F1107BA381F4}"/>
          </ac:picMkLst>
        </pc:picChg>
        <pc:picChg chg="add mod">
          <ac:chgData name="James Smith" userId="6f731ed60dd26011" providerId="LiveId" clId="{2D713C08-739F-4564-B44C-AE971280D36A}" dt="2020-11-07T14:35:18.588" v="140" actId="1076"/>
          <ac:picMkLst>
            <pc:docMk/>
            <pc:sldMk cId="926364133" sldId="1673"/>
            <ac:picMk id="3074" creationId="{489DE9E6-5586-41B7-A440-AA0B7D5AD889}"/>
          </ac:picMkLst>
        </pc:picChg>
      </pc:sldChg>
      <pc:sldChg chg="addSp delSp modSp mod">
        <pc:chgData name="James Smith" userId="6f731ed60dd26011" providerId="LiveId" clId="{2D713C08-739F-4564-B44C-AE971280D36A}" dt="2020-11-07T14:36:36.746" v="149" actId="1076"/>
        <pc:sldMkLst>
          <pc:docMk/>
          <pc:sldMk cId="2646203919" sldId="1675"/>
        </pc:sldMkLst>
        <pc:spChg chg="mod">
          <ac:chgData name="James Smith" userId="6f731ed60dd26011" providerId="LiveId" clId="{2D713C08-739F-4564-B44C-AE971280D36A}" dt="2020-11-07T14:35:47.451" v="145" actId="1076"/>
          <ac:spMkLst>
            <pc:docMk/>
            <pc:sldMk cId="2646203919" sldId="1675"/>
            <ac:spMk id="11" creationId="{4483AB8B-5572-43AE-B27E-DE597F2C0EBF}"/>
          </ac:spMkLst>
        </pc:spChg>
        <pc:spChg chg="mod">
          <ac:chgData name="James Smith" userId="6f731ed60dd26011" providerId="LiveId" clId="{2D713C08-739F-4564-B44C-AE971280D36A}" dt="2020-11-07T14:35:47.451" v="145" actId="1076"/>
          <ac:spMkLst>
            <pc:docMk/>
            <pc:sldMk cId="2646203919" sldId="1675"/>
            <ac:spMk id="15" creationId="{7566C3CB-2E61-4946-9ADB-C1EA568290E5}"/>
          </ac:spMkLst>
        </pc:spChg>
        <pc:spChg chg="mod">
          <ac:chgData name="James Smith" userId="6f731ed60dd26011" providerId="LiveId" clId="{2D713C08-739F-4564-B44C-AE971280D36A}" dt="2020-11-07T14:35:47.451" v="145" actId="1076"/>
          <ac:spMkLst>
            <pc:docMk/>
            <pc:sldMk cId="2646203919" sldId="1675"/>
            <ac:spMk id="20" creationId="{DB297F7B-CD02-47C0-8228-B335728D2ACC}"/>
          </ac:spMkLst>
        </pc:spChg>
        <pc:spChg chg="mod">
          <ac:chgData name="James Smith" userId="6f731ed60dd26011" providerId="LiveId" clId="{2D713C08-739F-4564-B44C-AE971280D36A}" dt="2020-11-07T14:35:47.451" v="145" actId="1076"/>
          <ac:spMkLst>
            <pc:docMk/>
            <pc:sldMk cId="2646203919" sldId="1675"/>
            <ac:spMk id="22" creationId="{5F8FCF5F-9DD0-4961-B580-954C95CBAE21}"/>
          </ac:spMkLst>
        </pc:spChg>
        <pc:grpChg chg="mod">
          <ac:chgData name="James Smith" userId="6f731ed60dd26011" providerId="LiveId" clId="{2D713C08-739F-4564-B44C-AE971280D36A}" dt="2020-11-07T14:35:47.451" v="145" actId="1076"/>
          <ac:grpSpMkLst>
            <pc:docMk/>
            <pc:sldMk cId="2646203919" sldId="1675"/>
            <ac:grpSpMk id="18" creationId="{9213F0A8-FAE6-4CA3-B75D-D32CF9092961}"/>
          </ac:grpSpMkLst>
        </pc:grpChg>
        <pc:grpChg chg="mod">
          <ac:chgData name="James Smith" userId="6f731ed60dd26011" providerId="LiveId" clId="{2D713C08-739F-4564-B44C-AE971280D36A}" dt="2020-11-07T14:35:47.451" v="145" actId="1076"/>
          <ac:grpSpMkLst>
            <pc:docMk/>
            <pc:sldMk cId="2646203919" sldId="1675"/>
            <ac:grpSpMk id="19" creationId="{F919897E-D9BC-4F90-909F-00A875A3DF24}"/>
          </ac:grpSpMkLst>
        </pc:grpChg>
        <pc:grpChg chg="mod">
          <ac:chgData name="James Smith" userId="6f731ed60dd26011" providerId="LiveId" clId="{2D713C08-739F-4564-B44C-AE971280D36A}" dt="2020-11-07T14:35:47.451" v="145" actId="1076"/>
          <ac:grpSpMkLst>
            <pc:docMk/>
            <pc:sldMk cId="2646203919" sldId="1675"/>
            <ac:grpSpMk id="30" creationId="{A1A46F0B-3161-4811-BB31-4ACAB61D49C5}"/>
          </ac:grpSpMkLst>
        </pc:grpChg>
        <pc:picChg chg="add mod">
          <ac:chgData name="James Smith" userId="6f731ed60dd26011" providerId="LiveId" clId="{2D713C08-739F-4564-B44C-AE971280D36A}" dt="2020-11-07T14:36:36.746" v="149" actId="1076"/>
          <ac:picMkLst>
            <pc:docMk/>
            <pc:sldMk cId="2646203919" sldId="1675"/>
            <ac:picMk id="2" creationId="{22DDF611-B580-49B1-8841-80DBF1AB5A51}"/>
          </ac:picMkLst>
        </pc:picChg>
        <pc:picChg chg="mod">
          <ac:chgData name="James Smith" userId="6f731ed60dd26011" providerId="LiveId" clId="{2D713C08-739F-4564-B44C-AE971280D36A}" dt="2020-11-07T14:35:41.809" v="144" actId="1076"/>
          <ac:picMkLst>
            <pc:docMk/>
            <pc:sldMk cId="2646203919" sldId="1675"/>
            <ac:picMk id="9" creationId="{73534064-8F22-4D64-BBAA-5CEACB5F9B89}"/>
          </ac:picMkLst>
        </pc:picChg>
        <pc:picChg chg="mod">
          <ac:chgData name="James Smith" userId="6f731ed60dd26011" providerId="LiveId" clId="{2D713C08-739F-4564-B44C-AE971280D36A}" dt="2020-11-07T14:35:47.451" v="145" actId="1076"/>
          <ac:picMkLst>
            <pc:docMk/>
            <pc:sldMk cId="2646203919" sldId="1675"/>
            <ac:picMk id="13" creationId="{73AAB838-D84F-46CA-A654-A593D57C0687}"/>
          </ac:picMkLst>
        </pc:picChg>
        <pc:picChg chg="del mod">
          <ac:chgData name="James Smith" userId="6f731ed60dd26011" providerId="LiveId" clId="{2D713C08-739F-4564-B44C-AE971280D36A}" dt="2020-11-07T14:36:33.793" v="147" actId="478"/>
          <ac:picMkLst>
            <pc:docMk/>
            <pc:sldMk cId="2646203919" sldId="1675"/>
            <ac:picMk id="17" creationId="{B15681C1-C622-4EC6-9EEB-1819E0CD082C}"/>
          </ac:picMkLst>
        </pc:picChg>
        <pc:cxnChg chg="mod">
          <ac:chgData name="James Smith" userId="6f731ed60dd26011" providerId="LiveId" clId="{2D713C08-739F-4564-B44C-AE971280D36A}" dt="2020-11-07T14:35:47.451" v="145" actId="1076"/>
          <ac:cxnSpMkLst>
            <pc:docMk/>
            <pc:sldMk cId="2646203919" sldId="1675"/>
            <ac:cxnSpMk id="21" creationId="{0D659F04-C5FA-4E2B-AD70-EF13E498B487}"/>
          </ac:cxnSpMkLst>
        </pc:cxnChg>
      </pc:sldChg>
      <pc:sldChg chg="addSp delSp modSp add mod">
        <pc:chgData name="James Smith" userId="6f731ed60dd26011" providerId="LiveId" clId="{2D713C08-739F-4564-B44C-AE971280D36A}" dt="2020-11-07T14:38:41.829" v="152" actId="20577"/>
        <pc:sldMkLst>
          <pc:docMk/>
          <pc:sldMk cId="3879997491" sldId="1676"/>
        </pc:sldMkLst>
        <pc:spChg chg="mod">
          <ac:chgData name="James Smith" userId="6f731ed60dd26011" providerId="LiveId" clId="{2D713C08-739F-4564-B44C-AE971280D36A}" dt="2020-11-07T14:38:41.829" v="152" actId="20577"/>
          <ac:spMkLst>
            <pc:docMk/>
            <pc:sldMk cId="3879997491" sldId="1676"/>
            <ac:spMk id="2" creationId="{A3BD5017-53F1-433F-AC39-54DEF35F1144}"/>
          </ac:spMkLst>
        </pc:spChg>
        <pc:spChg chg="mod">
          <ac:chgData name="James Smith" userId="6f731ed60dd26011" providerId="LiveId" clId="{2D713C08-739F-4564-B44C-AE971280D36A}" dt="2020-11-07T14:32:15.963" v="110" actId="20577"/>
          <ac:spMkLst>
            <pc:docMk/>
            <pc:sldMk cId="3879997491" sldId="1676"/>
            <ac:spMk id="3" creationId="{1AB09312-F190-417E-BD1E-5A133A58FEDB}"/>
          </ac:spMkLst>
        </pc:spChg>
        <pc:spChg chg="add del mod">
          <ac:chgData name="James Smith" userId="6f731ed60dd26011" providerId="LiveId" clId="{2D713C08-739F-4564-B44C-AE971280D36A}" dt="2020-11-07T14:31:46.805" v="77" actId="47"/>
          <ac:spMkLst>
            <pc:docMk/>
            <pc:sldMk cId="3879997491" sldId="1676"/>
            <ac:spMk id="8" creationId="{94D2EF04-4B95-41FB-AB95-EC1FB1DC9D22}"/>
          </ac:spMkLst>
        </pc:spChg>
        <pc:picChg chg="del">
          <ac:chgData name="James Smith" userId="6f731ed60dd26011" providerId="LiveId" clId="{2D713C08-739F-4564-B44C-AE971280D36A}" dt="2020-11-07T14:31:45.816" v="74" actId="478"/>
          <ac:picMkLst>
            <pc:docMk/>
            <pc:sldMk cId="3879997491" sldId="1676"/>
            <ac:picMk id="5" creationId="{75EFD860-90ED-4906-89DF-BCA55645E128}"/>
          </ac:picMkLst>
        </pc:picChg>
        <pc:picChg chg="mod">
          <ac:chgData name="James Smith" userId="6f731ed60dd26011" providerId="LiveId" clId="{2D713C08-739F-4564-B44C-AE971280D36A}" dt="2020-11-07T14:35:23.994" v="141" actId="1076"/>
          <ac:picMkLst>
            <pc:docMk/>
            <pc:sldMk cId="3879997491" sldId="1676"/>
            <ac:picMk id="7" creationId="{73F6152C-A1E2-461B-BBEB-8AEFC18273C0}"/>
          </ac:picMkLst>
        </pc:picChg>
        <pc:picChg chg="add mod">
          <ac:chgData name="James Smith" userId="6f731ed60dd26011" providerId="LiveId" clId="{2D713C08-739F-4564-B44C-AE971280D36A}" dt="2020-11-07T14:33:08.486" v="114" actId="1440"/>
          <ac:picMkLst>
            <pc:docMk/>
            <pc:sldMk cId="3879997491" sldId="1676"/>
            <ac:picMk id="1026" creationId="{A1CBE068-DF57-4A35-9A2A-9FEAC87F34FB}"/>
          </ac:picMkLst>
        </pc:picChg>
      </pc:sldChg>
      <pc:sldChg chg="addSp delSp modSp add mod modAnim">
        <pc:chgData name="James Smith" userId="6f731ed60dd26011" providerId="LiveId" clId="{2D713C08-739F-4564-B44C-AE971280D36A}" dt="2020-11-07T14:41:31.695" v="204"/>
        <pc:sldMkLst>
          <pc:docMk/>
          <pc:sldMk cId="758116854" sldId="1677"/>
        </pc:sldMkLst>
        <pc:spChg chg="del">
          <ac:chgData name="James Smith" userId="6f731ed60dd26011" providerId="LiveId" clId="{2D713C08-739F-4564-B44C-AE971280D36A}" dt="2020-11-07T14:39:47.661" v="156" actId="478"/>
          <ac:spMkLst>
            <pc:docMk/>
            <pc:sldMk cId="758116854" sldId="1677"/>
            <ac:spMk id="2" creationId="{A3BD5017-53F1-433F-AC39-54DEF35F1144}"/>
          </ac:spMkLst>
        </pc:spChg>
        <pc:spChg chg="add del mod">
          <ac:chgData name="James Smith" userId="6f731ed60dd26011" providerId="LiveId" clId="{2D713C08-739F-4564-B44C-AE971280D36A}" dt="2020-11-07T14:39:50.233" v="157" actId="478"/>
          <ac:spMkLst>
            <pc:docMk/>
            <pc:sldMk cId="758116854" sldId="1677"/>
            <ac:spMk id="7" creationId="{52992F15-B21E-4634-BE6F-23E67A2C3408}"/>
          </ac:spMkLst>
        </pc:spChg>
        <pc:spChg chg="add mod">
          <ac:chgData name="James Smith" userId="6f731ed60dd26011" providerId="LiveId" clId="{2D713C08-739F-4564-B44C-AE971280D36A}" dt="2020-11-07T14:41:16.425" v="175" actId="1037"/>
          <ac:spMkLst>
            <pc:docMk/>
            <pc:sldMk cId="758116854" sldId="1677"/>
            <ac:spMk id="14" creationId="{C0F9CEF1-0B28-461C-9C22-6CF58B533ACE}"/>
          </ac:spMkLst>
        </pc:spChg>
        <pc:picChg chg="del">
          <ac:chgData name="James Smith" userId="6f731ed60dd26011" providerId="LiveId" clId="{2D713C08-739F-4564-B44C-AE971280D36A}" dt="2020-11-07T14:39:42.442" v="154" actId="478"/>
          <ac:picMkLst>
            <pc:docMk/>
            <pc:sldMk cId="758116854" sldId="1677"/>
            <ac:picMk id="5" creationId="{75EFD860-90ED-4906-89DF-BCA55645E128}"/>
          </ac:picMkLst>
        </pc:picChg>
        <pc:picChg chg="del">
          <ac:chgData name="James Smith" userId="6f731ed60dd26011" providerId="LiveId" clId="{2D713C08-739F-4564-B44C-AE971280D36A}" dt="2020-11-07T14:39:45.753" v="155" actId="478"/>
          <ac:picMkLst>
            <pc:docMk/>
            <pc:sldMk cId="758116854" sldId="1677"/>
            <ac:picMk id="6" creationId="{F17FC43C-36CD-4FBC-9877-FA3E5DE2E3AF}"/>
          </ac:picMkLst>
        </pc:picChg>
        <pc:picChg chg="add mod">
          <ac:chgData name="James Smith" userId="6f731ed60dd26011" providerId="LiveId" clId="{2D713C08-739F-4564-B44C-AE971280D36A}" dt="2020-11-07T14:40:01.580" v="161" actId="1440"/>
          <ac:picMkLst>
            <pc:docMk/>
            <pc:sldMk cId="758116854" sldId="1677"/>
            <ac:picMk id="9" creationId="{97391BFB-E7AF-4696-AFFD-8F3A8968FD16}"/>
          </ac:picMkLst>
        </pc:picChg>
        <pc:picChg chg="add del">
          <ac:chgData name="James Smith" userId="6f731ed60dd26011" providerId="LiveId" clId="{2D713C08-739F-4564-B44C-AE971280D36A}" dt="2020-11-07T14:40:39.145" v="163" actId="21"/>
          <ac:picMkLst>
            <pc:docMk/>
            <pc:sldMk cId="758116854" sldId="1677"/>
            <ac:picMk id="11" creationId="{84E3AFD7-51A8-4395-B7AC-76C6767B0B70}"/>
          </ac:picMkLst>
        </pc:picChg>
        <pc:picChg chg="add del">
          <ac:chgData name="James Smith" userId="6f731ed60dd26011" providerId="LiveId" clId="{2D713C08-739F-4564-B44C-AE971280D36A}" dt="2020-11-07T14:40:46.236" v="165" actId="22"/>
          <ac:picMkLst>
            <pc:docMk/>
            <pc:sldMk cId="758116854" sldId="1677"/>
            <ac:picMk id="13" creationId="{D1BA3FEF-93C9-44AF-80DE-BC009E2089B6}"/>
          </ac:picMkLst>
        </pc:picChg>
      </pc:sldChg>
      <pc:sldChg chg="addSp modSp add mod modAnim">
        <pc:chgData name="James Smith" userId="6f731ed60dd26011" providerId="LiveId" clId="{2D713C08-739F-4564-B44C-AE971280D36A}" dt="2020-11-07T14:41:55.688" v="208" actId="208"/>
        <pc:sldMkLst>
          <pc:docMk/>
          <pc:sldMk cId="957447366" sldId="1678"/>
        </pc:sldMkLst>
        <pc:spChg chg="add mod">
          <ac:chgData name="James Smith" userId="6f731ed60dd26011" providerId="LiveId" clId="{2D713C08-739F-4564-B44C-AE971280D36A}" dt="2020-11-07T14:41:55.688" v="208" actId="208"/>
          <ac:spMkLst>
            <pc:docMk/>
            <pc:sldMk cId="957447366" sldId="1678"/>
            <ac:spMk id="4" creationId="{1198C2C5-2986-4C8B-8AE6-EA37FE0D0B68}"/>
          </ac:spMkLst>
        </pc:spChg>
        <pc:picChg chg="mod">
          <ac:chgData name="James Smith" userId="6f731ed60dd26011" providerId="LiveId" clId="{2D713C08-739F-4564-B44C-AE971280D36A}" dt="2020-11-07T14:40:54.561" v="167" actId="14826"/>
          <ac:picMkLst>
            <pc:docMk/>
            <pc:sldMk cId="957447366" sldId="1678"/>
            <ac:picMk id="9" creationId="{97391BFB-E7AF-4696-AFFD-8F3A8968FD16}"/>
          </ac:picMkLst>
        </pc:picChg>
      </pc:sldChg>
      <pc:sldMasterChg chg="delSldLayout">
        <pc:chgData name="James Smith" userId="6f731ed60dd26011" providerId="LiveId" clId="{2D713C08-739F-4564-B44C-AE971280D36A}" dt="2020-11-07T14:31:12.435" v="70" actId="47"/>
        <pc:sldMasterMkLst>
          <pc:docMk/>
          <pc:sldMasterMk cId="1799227733" sldId="2147483684"/>
        </pc:sldMasterMkLst>
        <pc:sldLayoutChg chg="del">
          <pc:chgData name="James Smith" userId="6f731ed60dd26011" providerId="LiveId" clId="{2D713C08-739F-4564-B44C-AE971280D36A}" dt="2020-11-07T14:31:12.435" v="70" actId="47"/>
          <pc:sldLayoutMkLst>
            <pc:docMk/>
            <pc:sldMasterMk cId="1799227733" sldId="2147483684"/>
            <pc:sldLayoutMk cId="3367627098" sldId="214748369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3B0E8-61A2-CD4C-90E8-C3123A7F666E}" type="datetimeFigureOut">
              <a:rPr lang="en-US" smtClean="0"/>
              <a:t>11/7/2020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DE95E8-4D43-F24D-AAB5-E67FF034BAB4}" type="slidenum">
              <a:rPr lang="en-US" smtClean="0"/>
              <a:t>‹#›</a:t>
            </a:fld>
            <a:endParaRPr lang="en-US"/>
          </a:p>
        </p:txBody>
      </p:sp>
    </p:spTree>
    <p:extLst>
      <p:ext uri="{BB962C8B-B14F-4D97-AF65-F5344CB8AC3E}">
        <p14:creationId xmlns:p14="http://schemas.microsoft.com/office/powerpoint/2010/main" val="915019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7CA7-83E6-8641-B128-237EACC10AD5}"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B4483-CA50-974F-AECC-E935B8BE5C04}" type="slidenum">
              <a:rPr lang="en-US" smtClean="0"/>
              <a:t>‹#›</a:t>
            </a:fld>
            <a:endParaRPr lang="en-US"/>
          </a:p>
        </p:txBody>
      </p:sp>
    </p:spTree>
    <p:extLst>
      <p:ext uri="{BB962C8B-B14F-4D97-AF65-F5344CB8AC3E}">
        <p14:creationId xmlns:p14="http://schemas.microsoft.com/office/powerpoint/2010/main" val="4198597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55053-5F70-D748-A5EB-B33CA0512C7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E48B73-BE45-FE48-AC70-B5728A03C02B}"/>
              </a:ext>
            </a:extLst>
          </p:cNvPr>
          <p:cNvSpPr>
            <a:spLocks noGrp="1"/>
          </p:cNvSpPr>
          <p:nvPr>
            <p:ph type="dt" sz="half" idx="10"/>
          </p:nvPr>
        </p:nvSpPr>
        <p:spPr/>
        <p:txBody>
          <a:bodyPr/>
          <a:lstStyle/>
          <a:p>
            <a:fld id="{88C9163A-6DEC-B84D-8684-FEDBDB83AC55}" type="datetimeFigureOut">
              <a:rPr lang="en-US" smtClean="0"/>
              <a:t>11/7/2020</a:t>
            </a:fld>
            <a:endParaRPr lang="en-US"/>
          </a:p>
        </p:txBody>
      </p:sp>
      <p:sp>
        <p:nvSpPr>
          <p:cNvPr id="6" name="Slide Number Placeholder 5">
            <a:extLst>
              <a:ext uri="{FF2B5EF4-FFF2-40B4-BE49-F238E27FC236}">
                <a16:creationId xmlns:a16="http://schemas.microsoft.com/office/drawing/2014/main" id="{181D4FA4-4418-F740-BE76-5A359548169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7821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80326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561614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129027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p>
        </p:txBody>
      </p:sp>
      <p:sp>
        <p:nvSpPr>
          <p:cNvPr id="7" name="Date Placeholder 6">
            <a:extLst>
              <a:ext uri="{FF2B5EF4-FFF2-40B4-BE49-F238E27FC236}">
                <a16:creationId xmlns:a16="http://schemas.microsoft.com/office/drawing/2014/main" id="{42B587B5-EFC9-425A-89B8-7730E22549FA}"/>
              </a:ext>
            </a:extLst>
          </p:cNvPr>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a:extLst>
              <a:ext uri="{FF2B5EF4-FFF2-40B4-BE49-F238E27FC236}">
                <a16:creationId xmlns:a16="http://schemas.microsoft.com/office/drawing/2014/main" id="{0A41856D-4BFD-4443-85CD-7689C6F85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C5CED-5AE0-4EE6-B42C-9099F417139A}"/>
              </a:ext>
            </a:extLst>
          </p:cNvPr>
          <p:cNvSpPr>
            <a:spLocks noGrp="1"/>
          </p:cNvSpPr>
          <p:nvPr>
            <p:ph type="sldNum" sz="quarter" idx="12"/>
          </p:nvPr>
        </p:nvSpPr>
        <p:spPr/>
        <p:txBody>
          <a:bodyPr/>
          <a:lstStyle/>
          <a:p>
            <a:fld id="{2199FDED-3993-7F4E-8438-A98AC4A3E1C2}" type="slidenum">
              <a:rPr lang="en-US" smtClean="0"/>
              <a:t>‹#›</a:t>
            </a:fld>
            <a:endParaRPr lang="en-US"/>
          </a:p>
        </p:txBody>
      </p:sp>
      <p:sp>
        <p:nvSpPr>
          <p:cNvPr id="10" name="Title 9">
            <a:extLst>
              <a:ext uri="{FF2B5EF4-FFF2-40B4-BE49-F238E27FC236}">
                <a16:creationId xmlns:a16="http://schemas.microsoft.com/office/drawing/2014/main" id="{59EBF3E7-081A-4B74-A22C-E8C071E4C8E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A8A30-1FBB-4A34-95C1-D1E12BC98AB7}"/>
              </a:ext>
            </a:extLst>
          </p:cNvPr>
          <p:cNvSpPr>
            <a:spLocks noGrp="1"/>
          </p:cNvSpPr>
          <p:nvPr>
            <p:ph type="dt" sz="half" idx="10"/>
          </p:nvPr>
        </p:nvSpPr>
        <p:spPr/>
        <p:txBody>
          <a:bodyPr/>
          <a:lstStyle/>
          <a:p>
            <a:fld id="{3E90AA9F-08E9-4CB5-8A25-16BB5C963220}" type="datetimeFigureOut">
              <a:rPr lang="en-GB" smtClean="0"/>
              <a:t>07/11/2020</a:t>
            </a:fld>
            <a:endParaRPr lang="en-GB"/>
          </a:p>
        </p:txBody>
      </p:sp>
      <p:sp>
        <p:nvSpPr>
          <p:cNvPr id="5" name="Footer Placeholder 4">
            <a:extLst>
              <a:ext uri="{FF2B5EF4-FFF2-40B4-BE49-F238E27FC236}">
                <a16:creationId xmlns:a16="http://schemas.microsoft.com/office/drawing/2014/main" id="{26AFDC35-722F-4849-82BB-580F04299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42B9B-DCFB-49D8-A8FA-FEB3FC93862E}"/>
              </a:ext>
            </a:extLst>
          </p:cNvPr>
          <p:cNvSpPr>
            <a:spLocks noGrp="1"/>
          </p:cNvSpPr>
          <p:nvPr>
            <p:ph type="sldNum" sz="quarter" idx="12"/>
          </p:nvPr>
        </p:nvSpPr>
        <p:spPr/>
        <p:txBody>
          <a:bodyPr/>
          <a:lstStyle/>
          <a:p>
            <a:fld id="{EC3B6F28-597C-4B06-AFC3-9235AD7FE6F5}" type="slidenum">
              <a:rPr lang="en-GB" smtClean="0"/>
              <a:t>‹#›</a:t>
            </a:fld>
            <a:endParaRPr lang="en-GB"/>
          </a:p>
        </p:txBody>
      </p:sp>
      <p:sp>
        <p:nvSpPr>
          <p:cNvPr id="14" name="Content Placeholder 2">
            <a:extLst>
              <a:ext uri="{FF2B5EF4-FFF2-40B4-BE49-F238E27FC236}">
                <a16:creationId xmlns:a16="http://schemas.microsoft.com/office/drawing/2014/main" id="{40AB7B83-BD1F-4099-8526-FF8496AC5EB9}"/>
              </a:ext>
            </a:extLst>
          </p:cNvPr>
          <p:cNvSpPr>
            <a:spLocks noGrp="1"/>
          </p:cNvSpPr>
          <p:nvPr>
            <p:ph idx="1" hasCustomPrompt="1"/>
          </p:nvPr>
        </p:nvSpPr>
        <p:spPr>
          <a:xfrm>
            <a:off x="177496" y="1567875"/>
            <a:ext cx="10890193" cy="4351338"/>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8C8505EA-3F79-4178-A12E-014C6677D902}"/>
              </a:ext>
            </a:extLst>
          </p:cNvPr>
          <p:cNvSpPr>
            <a:spLocks noGrp="1"/>
          </p:cNvSpPr>
          <p:nvPr>
            <p:ph type="title"/>
          </p:nvPr>
        </p:nvSpPr>
        <p:spPr>
          <a:xfrm>
            <a:off x="177497" y="179600"/>
            <a:ext cx="10890194" cy="1325563"/>
          </a:xfrm>
          <a:prstGeom prst="rect">
            <a:avLst/>
          </a:prstGeom>
        </p:spPr>
        <p:txBody>
          <a:bodyPr vert="horz" lIns="91440" tIns="45720" rIns="91440" bIns="45720" rtlCol="0" anchor="ctr">
            <a:normAutofit/>
          </a:bodyPr>
          <a:lstStyle/>
          <a:p>
            <a:r>
              <a:rPr lang="en-GB"/>
              <a:t>Click to edit Master title style</a:t>
            </a:r>
          </a:p>
        </p:txBody>
      </p:sp>
    </p:spTree>
    <p:extLst>
      <p:ext uri="{BB962C8B-B14F-4D97-AF65-F5344CB8AC3E}">
        <p14:creationId xmlns:p14="http://schemas.microsoft.com/office/powerpoint/2010/main" val="27405550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204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pic>
        <p:nvPicPr>
          <p:cNvPr id="7" name="Picture 6">
            <a:extLst>
              <a:ext uri="{FF2B5EF4-FFF2-40B4-BE49-F238E27FC236}">
                <a16:creationId xmlns:a16="http://schemas.microsoft.com/office/drawing/2014/main" id="{185E4676-D8AD-43D0-AE95-759D346A37A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04680" y="72968"/>
            <a:ext cx="1563603" cy="647466"/>
          </a:xfrm>
          <a:prstGeom prst="rect">
            <a:avLst/>
          </a:prstGeom>
        </p:spPr>
      </p:pic>
    </p:spTree>
    <p:extLst>
      <p:ext uri="{BB962C8B-B14F-4D97-AF65-F5344CB8AC3E}">
        <p14:creationId xmlns:p14="http://schemas.microsoft.com/office/powerpoint/2010/main" val="303903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7A51C-CAB0-6645-9350-72E2F3DC1E8E}"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424298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641422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D7A51C-CAB0-6645-9350-72E2F3DC1E8E}"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06090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7D7A51C-CAB0-6645-9350-72E2F3DC1E8E}"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1506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7A51C-CAB0-6645-9350-72E2F3DC1E8E}"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9FDED-3993-7F4E-8438-A98AC4A3E1C2}" type="slidenum">
              <a:rPr lang="en-US" smtClean="0"/>
              <a:t>‹#›</a:t>
            </a:fld>
            <a:endParaRPr lang="en-US"/>
          </a:p>
        </p:txBody>
      </p:sp>
      <p:cxnSp>
        <p:nvCxnSpPr>
          <p:cNvPr id="5" name="Straight Connector 4">
            <a:extLst>
              <a:ext uri="{FF2B5EF4-FFF2-40B4-BE49-F238E27FC236}">
                <a16:creationId xmlns:a16="http://schemas.microsoft.com/office/drawing/2014/main" id="{DB99E350-3E41-44FD-8F67-FF52100C2549}"/>
              </a:ext>
            </a:extLst>
          </p:cNvPr>
          <p:cNvCxnSpPr/>
          <p:nvPr userDrawn="1"/>
        </p:nvCxnSpPr>
        <p:spPr>
          <a:xfrm>
            <a:off x="0" y="6611991"/>
            <a:ext cx="12192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6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25587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www.projectdataanalytics.uk/"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7A51C-CAB0-6645-9350-72E2F3DC1E8E}"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9FDED-3993-7F4E-8438-A98AC4A3E1C2}" type="slidenum">
              <a:rPr lang="en-US" smtClean="0"/>
              <a:t>‹#›</a:t>
            </a:fld>
            <a:endParaRPr lang="en-US"/>
          </a:p>
        </p:txBody>
      </p:sp>
      <p:sp>
        <p:nvSpPr>
          <p:cNvPr id="8" name="TextBox 7">
            <a:extLst>
              <a:ext uri="{FF2B5EF4-FFF2-40B4-BE49-F238E27FC236}">
                <a16:creationId xmlns:a16="http://schemas.microsoft.com/office/drawing/2014/main" id="{09B1C26E-36AF-43A7-9D67-9848EAC7E940}"/>
              </a:ext>
            </a:extLst>
          </p:cNvPr>
          <p:cNvSpPr txBox="1"/>
          <p:nvPr userDrawn="1"/>
        </p:nvSpPr>
        <p:spPr>
          <a:xfrm>
            <a:off x="8427529" y="6624084"/>
            <a:ext cx="3764472" cy="220188"/>
          </a:xfrm>
          <a:prstGeom prst="rect">
            <a:avLst/>
          </a:prstGeom>
          <a:noFill/>
        </p:spPr>
        <p:txBody>
          <a:bodyPr wrap="square" rtlCol="0">
            <a:spAutoFit/>
          </a:bodyPr>
          <a:lstStyle/>
          <a:p>
            <a:pPr algn="r"/>
            <a:r>
              <a:rPr lang="en-US" sz="831"/>
              <a:t>Copyright</a:t>
            </a:r>
            <a:r>
              <a:rPr lang="en-US" sz="831" baseline="0"/>
              <a:t> Projecting Success 2019</a:t>
            </a:r>
          </a:p>
        </p:txBody>
      </p:sp>
      <p:sp>
        <p:nvSpPr>
          <p:cNvPr id="10" name="Rectangle 9">
            <a:extLst>
              <a:ext uri="{FF2B5EF4-FFF2-40B4-BE49-F238E27FC236}">
                <a16:creationId xmlns:a16="http://schemas.microsoft.com/office/drawing/2014/main" id="{EAF309DC-8DF8-4ABA-888A-B0702C09A785}"/>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4B2A80-B690-4D31-83D3-19DD93D3F841}"/>
              </a:ext>
            </a:extLst>
          </p:cNvPr>
          <p:cNvSpPr txBox="1"/>
          <p:nvPr userDrawn="1"/>
        </p:nvSpPr>
        <p:spPr>
          <a:xfrm>
            <a:off x="522514" y="6138893"/>
            <a:ext cx="11242766" cy="584775"/>
          </a:xfrm>
          <a:prstGeom prst="rect">
            <a:avLst/>
          </a:prstGeom>
          <a:noFill/>
        </p:spPr>
        <p:txBody>
          <a:bodyPr wrap="square" rtlCol="0">
            <a:spAutoFit/>
          </a:bodyPr>
          <a:lstStyle/>
          <a:p>
            <a:pPr algn="ctr"/>
            <a:r>
              <a:rPr lang="en-US">
                <a:solidFill>
                  <a:schemeClr val="bg1"/>
                </a:solidFill>
                <a:hlinkClick r:id="rId16">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@PDACommunity</a:t>
            </a:r>
          </a:p>
        </p:txBody>
      </p:sp>
      <p:pic>
        <p:nvPicPr>
          <p:cNvPr id="16" name="Picture 15">
            <a:extLst>
              <a:ext uri="{FF2B5EF4-FFF2-40B4-BE49-F238E27FC236}">
                <a16:creationId xmlns:a16="http://schemas.microsoft.com/office/drawing/2014/main" id="{0D983D69-EC65-4731-98F8-B8A17E84012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227" t="19049" r="12698" b="28570"/>
          <a:stretch/>
        </p:blipFill>
        <p:spPr>
          <a:xfrm>
            <a:off x="11042469" y="87769"/>
            <a:ext cx="997226" cy="940242"/>
          </a:xfrm>
          <a:prstGeom prst="rect">
            <a:avLst/>
          </a:prstGeom>
        </p:spPr>
      </p:pic>
      <p:sp>
        <p:nvSpPr>
          <p:cNvPr id="17" name="Title Placeholder 1">
            <a:extLst>
              <a:ext uri="{FF2B5EF4-FFF2-40B4-BE49-F238E27FC236}">
                <a16:creationId xmlns:a16="http://schemas.microsoft.com/office/drawing/2014/main" id="{51C3A53B-9E65-43E1-B6CA-CE5A7BDB8B1F}"/>
              </a:ext>
            </a:extLst>
          </p:cNvPr>
          <p:cNvSpPr>
            <a:spLocks noGrp="1"/>
          </p:cNvSpPr>
          <p:nvPr>
            <p:ph type="title"/>
          </p:nvPr>
        </p:nvSpPr>
        <p:spPr>
          <a:xfrm>
            <a:off x="221974" y="557890"/>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18" name="Text Placeholder 2">
            <a:extLst>
              <a:ext uri="{FF2B5EF4-FFF2-40B4-BE49-F238E27FC236}">
                <a16:creationId xmlns:a16="http://schemas.microsoft.com/office/drawing/2014/main" id="{56A6D417-9F31-4812-8125-704707103B27}"/>
              </a:ext>
            </a:extLst>
          </p:cNvPr>
          <p:cNvSpPr>
            <a:spLocks noGrp="1"/>
          </p:cNvSpPr>
          <p:nvPr>
            <p:ph type="body" idx="1"/>
          </p:nvPr>
        </p:nvSpPr>
        <p:spPr>
          <a:xfrm>
            <a:off x="221974" y="1678827"/>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799227733"/>
      </p:ext>
    </p:extLst>
  </p:cSld>
  <p:clrMap bg1="lt1" tx1="dk1" bg2="lt2" tx2="dk2" accent1="accent1" accent2="accent2" accent3="accent3" accent4="accent4" accent5="accent5" accent6="accent6" hlink="hlink" folHlink="folHlink"/>
  <p:sldLayoutIdLst>
    <p:sldLayoutId id="2147483697"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61"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James-G-Smith/Python-projects/blob/master/Introduction%20to%20machine%20learning/code/intro_to_ml.ipynb" TargetMode="Externa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James-G-Smith/Python-projects/blob/master/Baker%20Hughes%20Activity%20duration/code/Baker%20Hughes%20Notebook.ipynb" TargetMode="Externa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accounts/Login?/" TargetMode="External"/><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image" Target="../media/image13.png"/><Relationship Id="rId7" Type="http://schemas.openxmlformats.org/officeDocument/2006/relationships/hyperlink" Target="https://www.udemy.com/?utm_source=adwords-brand&amp;utm_medium=udemyads&amp;utm_campaign=NEW-AW-PROS-Branded-Search-World-EN-ENG_._ci__._sl_ENG_._vi__._sd_All_._la_EN_._&amp;tabei=7&amp;utm_term=_._ag_48933380294_._ad_279519253626_._de_c_._dm__._pl__._ti_kwd-310556426868_._li_9045101_._pd__._&amp;gclid=CjwKCAjwr8zoBRA0EiwANmvpYNWL6cq8PKBkCi6Lkfo8TSaDoobh1EOnwtIr80u4pt_zvR6ltlzv4hoCR84QAvD_BwE"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hyperlink" Target="https://github.com/" TargetMode="External"/><Relationship Id="rId4" Type="http://schemas.openxmlformats.org/officeDocument/2006/relationships/image" Target="../media/image14.png"/><Relationship Id="rId9" Type="http://schemas.openxmlformats.org/officeDocument/2006/relationships/hyperlink" Target="https://www.youtube.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2FA3F4-348A-40F5-87BA-34115B16AF63}"/>
              </a:ext>
            </a:extLst>
          </p:cNvPr>
          <p:cNvPicPr>
            <a:picLocks noChangeAspect="1"/>
          </p:cNvPicPr>
          <p:nvPr/>
        </p:nvPicPr>
        <p:blipFill>
          <a:blip r:embed="rId2"/>
          <a:stretch>
            <a:fillRect/>
          </a:stretch>
        </p:blipFill>
        <p:spPr>
          <a:xfrm>
            <a:off x="-19" y="1136073"/>
            <a:ext cx="12192000" cy="4867563"/>
          </a:xfrm>
          <a:prstGeom prst="rect">
            <a:avLst/>
          </a:prstGeom>
        </p:spPr>
      </p:pic>
      <p:sp>
        <p:nvSpPr>
          <p:cNvPr id="9" name="Content Placeholder 8">
            <a:extLst>
              <a:ext uri="{FF2B5EF4-FFF2-40B4-BE49-F238E27FC236}">
                <a16:creationId xmlns:a16="http://schemas.microsoft.com/office/drawing/2014/main" id="{7199D528-E217-4220-B690-0BB8DEDF549E}"/>
              </a:ext>
            </a:extLst>
          </p:cNvPr>
          <p:cNvSpPr>
            <a:spLocks noGrp="1"/>
          </p:cNvSpPr>
          <p:nvPr>
            <p:ph idx="1"/>
          </p:nvPr>
        </p:nvSpPr>
        <p:spPr/>
        <p:txBody>
          <a:bodyPr/>
          <a:lstStyle/>
          <a:p>
            <a:endParaRPr lang="en-GB"/>
          </a:p>
        </p:txBody>
      </p:sp>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40563" y="2543175"/>
            <a:ext cx="5151437" cy="1771650"/>
          </a:xfrm>
          <a:prstGeom prst="rect">
            <a:avLst/>
          </a:prstGeom>
        </p:spPr>
        <p:txBody>
          <a:bodyPr>
            <a:normAutofit fontScale="90000"/>
          </a:bodyPr>
          <a:lstStyle/>
          <a:p>
            <a:r>
              <a:rPr lang="en-US" b="1">
                <a:solidFill>
                  <a:srgbClr val="00B0F0"/>
                </a:solidFill>
              </a:rPr>
              <a:t>Master Class:</a:t>
            </a:r>
            <a:br>
              <a:rPr lang="en-US" b="1">
                <a:solidFill>
                  <a:srgbClr val="00B0F0"/>
                </a:solidFill>
              </a:rPr>
            </a:br>
            <a:r>
              <a:rPr lang="en-US" b="1">
                <a:solidFill>
                  <a:srgbClr val="00B0F0"/>
                </a:solidFill>
              </a:rPr>
              <a:t>Introduction to Machine Learning</a:t>
            </a:r>
            <a:br>
              <a:rPr lang="en-US" b="1"/>
            </a:br>
            <a:endParaRPr lang="en-US"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 y="6464"/>
            <a:ext cx="6574951" cy="5997172"/>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E817-CECC-4FD2-B456-5C3FE0DA3BFD}"/>
              </a:ext>
            </a:extLst>
          </p:cNvPr>
          <p:cNvSpPr>
            <a:spLocks noGrp="1"/>
          </p:cNvSpPr>
          <p:nvPr>
            <p:ph type="title"/>
          </p:nvPr>
        </p:nvSpPr>
        <p:spPr/>
        <p:txBody>
          <a:bodyPr/>
          <a:lstStyle/>
          <a:p>
            <a:r>
              <a:rPr lang="en-GB"/>
              <a:t>What is Machine Learning ?</a:t>
            </a:r>
          </a:p>
        </p:txBody>
      </p:sp>
      <p:pic>
        <p:nvPicPr>
          <p:cNvPr id="5" name="Picture 4">
            <a:extLst>
              <a:ext uri="{FF2B5EF4-FFF2-40B4-BE49-F238E27FC236}">
                <a16:creationId xmlns:a16="http://schemas.microsoft.com/office/drawing/2014/main" id="{6D53B931-8D85-44C0-8857-F4E1550B543B}"/>
              </a:ext>
            </a:extLst>
          </p:cNvPr>
          <p:cNvPicPr>
            <a:picLocks noChangeAspect="1"/>
          </p:cNvPicPr>
          <p:nvPr/>
        </p:nvPicPr>
        <p:blipFill>
          <a:blip r:embed="rId2"/>
          <a:stretch>
            <a:fillRect/>
          </a:stretch>
        </p:blipFill>
        <p:spPr>
          <a:xfrm>
            <a:off x="5872321" y="1798025"/>
            <a:ext cx="5903445" cy="3321986"/>
          </a:xfrm>
          <a:prstGeom prst="rect">
            <a:avLst/>
          </a:prstGeom>
        </p:spPr>
      </p:pic>
      <p:sp>
        <p:nvSpPr>
          <p:cNvPr id="4" name="Rectangle: Rounded Corners 3">
            <a:extLst>
              <a:ext uri="{FF2B5EF4-FFF2-40B4-BE49-F238E27FC236}">
                <a16:creationId xmlns:a16="http://schemas.microsoft.com/office/drawing/2014/main" id="{9AA79FD7-A902-4AB6-BCC1-9E13FF50DF3B}"/>
              </a:ext>
            </a:extLst>
          </p:cNvPr>
          <p:cNvSpPr/>
          <p:nvPr/>
        </p:nvSpPr>
        <p:spPr>
          <a:xfrm>
            <a:off x="219322" y="1265381"/>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GB" sz="2000"/>
              <a:t>Machine learning is a type of artificial intelligence that enables self learning from data. </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Algorithms using statistics are used to understand and predict data patterns.</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In projects it could be used to predict how long a project should take or possible dangers in a project. </a:t>
            </a:r>
          </a:p>
        </p:txBody>
      </p:sp>
    </p:spTree>
    <p:extLst>
      <p:ext uri="{BB962C8B-B14F-4D97-AF65-F5344CB8AC3E}">
        <p14:creationId xmlns:p14="http://schemas.microsoft.com/office/powerpoint/2010/main" val="357219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B391-B4AA-4AF4-BBE5-1B14C512F1AD}"/>
              </a:ext>
            </a:extLst>
          </p:cNvPr>
          <p:cNvSpPr>
            <a:spLocks noGrp="1"/>
          </p:cNvSpPr>
          <p:nvPr>
            <p:ph type="title"/>
          </p:nvPr>
        </p:nvSpPr>
        <p:spPr/>
        <p:txBody>
          <a:bodyPr/>
          <a:lstStyle/>
          <a:p>
            <a:r>
              <a:rPr lang="en-GB"/>
              <a:t>Types of Machine Learning </a:t>
            </a:r>
          </a:p>
        </p:txBody>
      </p:sp>
      <p:graphicFrame>
        <p:nvGraphicFramePr>
          <p:cNvPr id="7" name="Table 7">
            <a:extLst>
              <a:ext uri="{FF2B5EF4-FFF2-40B4-BE49-F238E27FC236}">
                <a16:creationId xmlns:a16="http://schemas.microsoft.com/office/drawing/2014/main" id="{487F91C2-885A-479C-B8D2-78A13D74D53E}"/>
              </a:ext>
            </a:extLst>
          </p:cNvPr>
          <p:cNvGraphicFramePr>
            <a:graphicFrameLocks noGrp="1"/>
          </p:cNvGraphicFramePr>
          <p:nvPr>
            <p:extLst>
              <p:ext uri="{D42A27DB-BD31-4B8C-83A1-F6EECF244321}">
                <p14:modId xmlns:p14="http://schemas.microsoft.com/office/powerpoint/2010/main" val="1109580572"/>
              </p:ext>
            </p:extLst>
          </p:nvPr>
        </p:nvGraphicFramePr>
        <p:xfrm>
          <a:off x="524163" y="1505163"/>
          <a:ext cx="11143674" cy="3990111"/>
        </p:xfrm>
        <a:graphic>
          <a:graphicData uri="http://schemas.openxmlformats.org/drawingml/2006/table">
            <a:tbl>
              <a:tblPr firstRow="1" bandRow="1">
                <a:tableStyleId>{5C22544A-7EE6-4342-B048-85BDC9FD1C3A}</a:tableStyleId>
              </a:tblPr>
              <a:tblGrid>
                <a:gridCol w="5571837">
                  <a:extLst>
                    <a:ext uri="{9D8B030D-6E8A-4147-A177-3AD203B41FA5}">
                      <a16:colId xmlns:a16="http://schemas.microsoft.com/office/drawing/2014/main" val="3064974120"/>
                    </a:ext>
                  </a:extLst>
                </a:gridCol>
                <a:gridCol w="5571837">
                  <a:extLst>
                    <a:ext uri="{9D8B030D-6E8A-4147-A177-3AD203B41FA5}">
                      <a16:colId xmlns:a16="http://schemas.microsoft.com/office/drawing/2014/main" val="3442955401"/>
                    </a:ext>
                  </a:extLst>
                </a:gridCol>
              </a:tblGrid>
              <a:tr h="696873">
                <a:tc>
                  <a:txBody>
                    <a:bodyPr/>
                    <a:lstStyle/>
                    <a:p>
                      <a:r>
                        <a:rPr lang="en-GB" sz="1500"/>
                        <a:t>Supervised </a:t>
                      </a:r>
                    </a:p>
                  </a:txBody>
                  <a:tcPr marL="84406" marR="84406" marT="42203" marB="42203"/>
                </a:tc>
                <a:tc>
                  <a:txBody>
                    <a:bodyPr/>
                    <a:lstStyle/>
                    <a:p>
                      <a:r>
                        <a:rPr lang="en-GB" sz="1500"/>
                        <a:t>Unsupervised </a:t>
                      </a:r>
                    </a:p>
                  </a:txBody>
                  <a:tcPr marL="84406" marR="84406" marT="42203" marB="42203"/>
                </a:tc>
                <a:extLst>
                  <a:ext uri="{0D108BD9-81ED-4DB2-BD59-A6C34878D82A}">
                    <a16:rowId xmlns:a16="http://schemas.microsoft.com/office/drawing/2014/main" val="137409765"/>
                  </a:ext>
                </a:extLst>
              </a:tr>
              <a:tr h="1581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the most basic form of machine learning. Labelled data (data with a tag i.e. name) is used to train the model. </a:t>
                      </a:r>
                    </a:p>
                    <a:p>
                      <a:endParaRPr lang="en-GB" sz="1500"/>
                    </a:p>
                  </a:txBody>
                  <a:tcPr marL="84406" marR="84406" marT="42203" marB="42203"/>
                </a:tc>
                <a:tc>
                  <a:txBody>
                    <a:bodyPr/>
                    <a:lstStyle/>
                    <a:p>
                      <a:r>
                        <a:rPr lang="en-GB" sz="1500"/>
                        <a:t>Unsupervised learning is a type of machine learning that looks for previously undetected patterns in a data set with no labels and with a minimum of human supervision.</a:t>
                      </a:r>
                    </a:p>
                  </a:txBody>
                  <a:tcPr marL="84406" marR="84406" marT="42203" marB="42203"/>
                </a:tc>
                <a:extLst>
                  <a:ext uri="{0D108BD9-81ED-4DB2-BD59-A6C34878D82A}">
                    <a16:rowId xmlns:a16="http://schemas.microsoft.com/office/drawing/2014/main" val="3348291760"/>
                  </a:ext>
                </a:extLst>
              </a:tr>
              <a:tr h="856031">
                <a:tc>
                  <a:txBody>
                    <a:bodyPr/>
                    <a:lstStyle/>
                    <a:p>
                      <a:r>
                        <a:rPr lang="en-GB" sz="1500"/>
                        <a:t>Relationships in the data are uncovered using the labels assign to the data.</a:t>
                      </a:r>
                    </a:p>
                  </a:txBody>
                  <a:tcPr marL="84406" marR="84406" marT="42203" marB="42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These algorithm generally use larger data sets. </a:t>
                      </a:r>
                    </a:p>
                    <a:p>
                      <a:endParaRPr lang="en-GB" sz="1500"/>
                    </a:p>
                  </a:txBody>
                  <a:tcPr marL="84406" marR="84406" marT="42203" marB="42203"/>
                </a:tc>
                <a:extLst>
                  <a:ext uri="{0D108BD9-81ED-4DB2-BD59-A6C34878D82A}">
                    <a16:rowId xmlns:a16="http://schemas.microsoft.com/office/drawing/2014/main" val="4015878859"/>
                  </a:ext>
                </a:extLst>
              </a:tr>
              <a:tr h="8560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smaller data set.</a:t>
                      </a:r>
                    </a:p>
                    <a:p>
                      <a:endParaRPr lang="en-GB" sz="1500"/>
                    </a:p>
                  </a:txBody>
                  <a:tcPr marL="84406" marR="84406" marT="42203" marB="42203"/>
                </a:tc>
                <a:tc>
                  <a:txBody>
                    <a:bodyPr/>
                    <a:lstStyle/>
                    <a:p>
                      <a:endParaRPr lang="en-GB" sz="1500"/>
                    </a:p>
                  </a:txBody>
                  <a:tcPr marL="84406" marR="84406" marT="42203" marB="42203"/>
                </a:tc>
                <a:extLst>
                  <a:ext uri="{0D108BD9-81ED-4DB2-BD59-A6C34878D82A}">
                    <a16:rowId xmlns:a16="http://schemas.microsoft.com/office/drawing/2014/main" val="500174766"/>
                  </a:ext>
                </a:extLst>
              </a:tr>
            </a:tbl>
          </a:graphicData>
        </a:graphic>
      </p:graphicFrame>
    </p:spTree>
    <p:extLst>
      <p:ext uri="{BB962C8B-B14F-4D97-AF65-F5344CB8AC3E}">
        <p14:creationId xmlns:p14="http://schemas.microsoft.com/office/powerpoint/2010/main" val="210106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FC51E5-80FF-44E3-A145-D6F802DC3349}"/>
              </a:ext>
            </a:extLst>
          </p:cNvPr>
          <p:cNvPicPr>
            <a:picLocks noChangeAspect="1"/>
          </p:cNvPicPr>
          <p:nvPr/>
        </p:nvPicPr>
        <p:blipFill>
          <a:blip r:embed="rId2"/>
          <a:stretch>
            <a:fillRect/>
          </a:stretch>
        </p:blipFill>
        <p:spPr>
          <a:xfrm>
            <a:off x="9048974" y="1519903"/>
            <a:ext cx="3143026" cy="3150058"/>
          </a:xfrm>
          <a:prstGeom prst="rect">
            <a:avLst/>
          </a:prstGeom>
        </p:spPr>
      </p:pic>
      <p:sp>
        <p:nvSpPr>
          <p:cNvPr id="3" name="Title 2">
            <a:extLst>
              <a:ext uri="{FF2B5EF4-FFF2-40B4-BE49-F238E27FC236}">
                <a16:creationId xmlns:a16="http://schemas.microsoft.com/office/drawing/2014/main" id="{6F3D37F4-2066-4013-AFA3-FBB4D8416CA8}"/>
              </a:ext>
            </a:extLst>
          </p:cNvPr>
          <p:cNvSpPr>
            <a:spLocks noGrp="1"/>
          </p:cNvSpPr>
          <p:nvPr>
            <p:ph type="title"/>
          </p:nvPr>
        </p:nvSpPr>
        <p:spPr/>
        <p:txBody>
          <a:bodyPr/>
          <a:lstStyle/>
          <a:p>
            <a:r>
              <a:rPr lang="en-GB"/>
              <a:t>Application of Machine Learning and AI</a:t>
            </a:r>
          </a:p>
        </p:txBody>
      </p:sp>
      <p:pic>
        <p:nvPicPr>
          <p:cNvPr id="9" name="Picture 8">
            <a:extLst>
              <a:ext uri="{FF2B5EF4-FFF2-40B4-BE49-F238E27FC236}">
                <a16:creationId xmlns:a16="http://schemas.microsoft.com/office/drawing/2014/main" id="{17CE5ABC-4591-4B01-818A-0A616DD6ACD0}"/>
              </a:ext>
            </a:extLst>
          </p:cNvPr>
          <p:cNvPicPr>
            <a:picLocks noChangeAspect="1"/>
          </p:cNvPicPr>
          <p:nvPr/>
        </p:nvPicPr>
        <p:blipFill>
          <a:blip r:embed="rId3"/>
          <a:stretch>
            <a:fillRect/>
          </a:stretch>
        </p:blipFill>
        <p:spPr>
          <a:xfrm>
            <a:off x="7410450" y="1505163"/>
            <a:ext cx="2817092" cy="1038591"/>
          </a:xfrm>
          <a:prstGeom prst="rect">
            <a:avLst/>
          </a:prstGeom>
        </p:spPr>
      </p:pic>
      <p:pic>
        <p:nvPicPr>
          <p:cNvPr id="13" name="Picture 12">
            <a:extLst>
              <a:ext uri="{FF2B5EF4-FFF2-40B4-BE49-F238E27FC236}">
                <a16:creationId xmlns:a16="http://schemas.microsoft.com/office/drawing/2014/main" id="{FD40E143-2793-465A-9C92-AF360CEF3FD4}"/>
              </a:ext>
            </a:extLst>
          </p:cNvPr>
          <p:cNvPicPr>
            <a:picLocks noChangeAspect="1"/>
          </p:cNvPicPr>
          <p:nvPr/>
        </p:nvPicPr>
        <p:blipFill>
          <a:blip r:embed="rId4"/>
          <a:stretch>
            <a:fillRect/>
          </a:stretch>
        </p:blipFill>
        <p:spPr>
          <a:xfrm>
            <a:off x="7603581" y="3839132"/>
            <a:ext cx="3016906"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55EE8F0-C3E5-49A5-8ED6-F60DB5E91D84}"/>
              </a:ext>
            </a:extLst>
          </p:cNvPr>
          <p:cNvPicPr>
            <a:picLocks noChangeAspect="1"/>
          </p:cNvPicPr>
          <p:nvPr/>
        </p:nvPicPr>
        <p:blipFill>
          <a:blip r:embed="rId5"/>
          <a:stretch>
            <a:fillRect/>
          </a:stretch>
        </p:blipFill>
        <p:spPr>
          <a:xfrm>
            <a:off x="585409" y="1771210"/>
            <a:ext cx="2177457" cy="1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240B4D1-9A24-4F0E-A2BF-06834929A30B}"/>
              </a:ext>
            </a:extLst>
          </p:cNvPr>
          <p:cNvPicPr>
            <a:picLocks noChangeAspect="1"/>
          </p:cNvPicPr>
          <p:nvPr/>
        </p:nvPicPr>
        <p:blipFill>
          <a:blip r:embed="rId6"/>
          <a:stretch>
            <a:fillRect/>
          </a:stretch>
        </p:blipFill>
        <p:spPr>
          <a:xfrm>
            <a:off x="1925777" y="3622361"/>
            <a:ext cx="2662643"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6BDA3FE-3020-4337-981C-783AFB6C2796}"/>
              </a:ext>
            </a:extLst>
          </p:cNvPr>
          <p:cNvPicPr>
            <a:picLocks noChangeAspect="1"/>
          </p:cNvPicPr>
          <p:nvPr/>
        </p:nvPicPr>
        <p:blipFill>
          <a:blip r:embed="rId7"/>
          <a:stretch>
            <a:fillRect/>
          </a:stretch>
        </p:blipFill>
        <p:spPr>
          <a:xfrm>
            <a:off x="3033132" y="1544501"/>
            <a:ext cx="2386013" cy="1325563"/>
          </a:xfrm>
          <a:prstGeom prst="rect">
            <a:avLst/>
          </a:prstGeom>
        </p:spPr>
      </p:pic>
      <p:sp>
        <p:nvSpPr>
          <p:cNvPr id="8" name="Arrow: Right 7">
            <a:extLst>
              <a:ext uri="{FF2B5EF4-FFF2-40B4-BE49-F238E27FC236}">
                <a16:creationId xmlns:a16="http://schemas.microsoft.com/office/drawing/2014/main" id="{D1263189-1F82-45B7-8BC6-B5FC38A4D1A4}"/>
              </a:ext>
            </a:extLst>
          </p:cNvPr>
          <p:cNvSpPr/>
          <p:nvPr/>
        </p:nvSpPr>
        <p:spPr>
          <a:xfrm>
            <a:off x="5353587" y="2870064"/>
            <a:ext cx="1690255" cy="9690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9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5CE64-17F1-4021-9F58-58B67DA9C678}"/>
              </a:ext>
            </a:extLst>
          </p:cNvPr>
          <p:cNvSpPr>
            <a:spLocks noGrp="1"/>
          </p:cNvSpPr>
          <p:nvPr>
            <p:ph type="title"/>
          </p:nvPr>
        </p:nvSpPr>
        <p:spPr/>
        <p:txBody>
          <a:bodyPr/>
          <a:lstStyle/>
          <a:p>
            <a:r>
              <a:rPr lang="en-GB"/>
              <a:t>Application of Machine Learning and AI – </a:t>
            </a:r>
            <a:r>
              <a:rPr lang="en-GB" err="1"/>
              <a:t>nPlan</a:t>
            </a:r>
            <a:r>
              <a:rPr lang="en-GB"/>
              <a:t> </a:t>
            </a:r>
          </a:p>
        </p:txBody>
      </p:sp>
      <p:pic>
        <p:nvPicPr>
          <p:cNvPr id="7" name="Picture 6">
            <a:extLst>
              <a:ext uri="{FF2B5EF4-FFF2-40B4-BE49-F238E27FC236}">
                <a16:creationId xmlns:a16="http://schemas.microsoft.com/office/drawing/2014/main" id="{7E311ABB-AFAD-4735-9B93-29E6DC3780FF}"/>
              </a:ext>
            </a:extLst>
          </p:cNvPr>
          <p:cNvPicPr>
            <a:picLocks noChangeAspect="1"/>
          </p:cNvPicPr>
          <p:nvPr/>
        </p:nvPicPr>
        <p:blipFill>
          <a:blip r:embed="rId2"/>
          <a:stretch>
            <a:fillRect/>
          </a:stretch>
        </p:blipFill>
        <p:spPr>
          <a:xfrm>
            <a:off x="6659419" y="3065389"/>
            <a:ext cx="4867564" cy="2736461"/>
          </a:xfrm>
          <a:prstGeom prst="rect">
            <a:avLst/>
          </a:prstGeom>
        </p:spPr>
      </p:pic>
      <p:pic>
        <p:nvPicPr>
          <p:cNvPr id="9" name="Picture 4" descr="A picture containing drawing&#10;&#10;Description automatically generated">
            <a:extLst>
              <a:ext uri="{FF2B5EF4-FFF2-40B4-BE49-F238E27FC236}">
                <a16:creationId xmlns:a16="http://schemas.microsoft.com/office/drawing/2014/main" id="{6C50AFBF-72D8-4717-9B66-97A80A5E780D}"/>
              </a:ext>
            </a:extLst>
          </p:cNvPr>
          <p:cNvPicPr>
            <a:picLocks noChangeAspect="1"/>
          </p:cNvPicPr>
          <p:nvPr/>
        </p:nvPicPr>
        <p:blipFill>
          <a:blip r:embed="rId3"/>
          <a:stretch>
            <a:fillRect/>
          </a:stretch>
        </p:blipFill>
        <p:spPr>
          <a:xfrm>
            <a:off x="6659419" y="1315280"/>
            <a:ext cx="4523790" cy="1666982"/>
          </a:xfrm>
          <a:prstGeom prst="rect">
            <a:avLst/>
          </a:prstGeom>
        </p:spPr>
      </p:pic>
      <p:sp>
        <p:nvSpPr>
          <p:cNvPr id="6" name="Rectangle: Rounded Corners 5">
            <a:extLst>
              <a:ext uri="{FF2B5EF4-FFF2-40B4-BE49-F238E27FC236}">
                <a16:creationId xmlns:a16="http://schemas.microsoft.com/office/drawing/2014/main" id="{A44EF7CF-8CAD-4B99-BDA6-09483C0266AF}"/>
              </a:ext>
            </a:extLst>
          </p:cNvPr>
          <p:cNvSpPr/>
          <p:nvPr/>
        </p:nvSpPr>
        <p:spPr>
          <a:xfrm>
            <a:off x="571447" y="1315280"/>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err="1"/>
              <a:t>nPlan</a:t>
            </a:r>
            <a:r>
              <a:rPr lang="en-GB" sz="2000"/>
              <a:t> has been using machine learning to learn from past mistakes.</a:t>
            </a:r>
          </a:p>
          <a:p>
            <a:endParaRPr lang="en-GB" sz="2000"/>
          </a:p>
          <a:p>
            <a:pPr marL="263776" indent="-263776">
              <a:buFont typeface="Arial" panose="020B0604020202020204" pitchFamily="34" charset="0"/>
              <a:buChar char="•"/>
            </a:pPr>
            <a:r>
              <a:rPr lang="en-GB" sz="2000"/>
              <a:t>They collected vast amount of historical data. </a:t>
            </a:r>
          </a:p>
          <a:p>
            <a:pPr marL="263776" indent="-263776">
              <a:buFont typeface="Arial" panose="020B0604020202020204" pitchFamily="34" charset="0"/>
              <a:buChar char="•"/>
            </a:pPr>
            <a:r>
              <a:rPr lang="en-GB" sz="2000"/>
              <a:t>With this they can figure out what is causing delays in project, via the use of machine learning.</a:t>
            </a:r>
          </a:p>
          <a:p>
            <a:pPr marL="263776" indent="-263776">
              <a:buFont typeface="Arial" panose="020B0604020202020204" pitchFamily="34" charset="0"/>
              <a:buChar char="•"/>
            </a:pPr>
            <a:r>
              <a:rPr lang="en-GB" sz="2000"/>
              <a:t>They can also predict how long a project will actually take. </a:t>
            </a:r>
          </a:p>
          <a:p>
            <a:endParaRPr lang="en-GB" sz="2000"/>
          </a:p>
        </p:txBody>
      </p:sp>
    </p:spTree>
    <p:extLst>
      <p:ext uri="{BB962C8B-B14F-4D97-AF65-F5344CB8AC3E}">
        <p14:creationId xmlns:p14="http://schemas.microsoft.com/office/powerpoint/2010/main" val="11643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6CFC5-DF28-4898-9687-DB9620C6E47A}"/>
              </a:ext>
            </a:extLst>
          </p:cNvPr>
          <p:cNvSpPr>
            <a:spLocks noGrp="1"/>
          </p:cNvSpPr>
          <p:nvPr>
            <p:ph type="title"/>
          </p:nvPr>
        </p:nvSpPr>
        <p:spPr/>
        <p:txBody>
          <a:bodyPr/>
          <a:lstStyle/>
          <a:p>
            <a:r>
              <a:rPr lang="en-GB"/>
              <a:t>Application of Machine Learning and AI – Forecast </a:t>
            </a:r>
          </a:p>
        </p:txBody>
      </p:sp>
      <p:pic>
        <p:nvPicPr>
          <p:cNvPr id="5" name="Picture 4">
            <a:extLst>
              <a:ext uri="{FF2B5EF4-FFF2-40B4-BE49-F238E27FC236}">
                <a16:creationId xmlns:a16="http://schemas.microsoft.com/office/drawing/2014/main" id="{D5047FDB-FDAF-41EB-859C-E6A08BE44FF6}"/>
              </a:ext>
            </a:extLst>
          </p:cNvPr>
          <p:cNvPicPr>
            <a:picLocks noChangeAspect="1"/>
          </p:cNvPicPr>
          <p:nvPr/>
        </p:nvPicPr>
        <p:blipFill>
          <a:blip r:embed="rId2"/>
          <a:stretch>
            <a:fillRect/>
          </a:stretch>
        </p:blipFill>
        <p:spPr>
          <a:xfrm>
            <a:off x="396141" y="2323211"/>
            <a:ext cx="4361363" cy="2463579"/>
          </a:xfrm>
          <a:prstGeom prst="rect">
            <a:avLst/>
          </a:prstGeom>
        </p:spPr>
      </p:pic>
      <p:pic>
        <p:nvPicPr>
          <p:cNvPr id="7" name="Picture 2">
            <a:extLst>
              <a:ext uri="{FF2B5EF4-FFF2-40B4-BE49-F238E27FC236}">
                <a16:creationId xmlns:a16="http://schemas.microsoft.com/office/drawing/2014/main" id="{6FB093D3-199C-4F3A-81F9-61B1BC85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4" y="1375731"/>
            <a:ext cx="5880797" cy="1985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91E1A6B-3688-43E1-A556-9DB3CEC62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894" y="3555001"/>
            <a:ext cx="5880797" cy="192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5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53C312-E7B1-47A8-AE51-9CD879FD36BA}"/>
              </a:ext>
            </a:extLst>
          </p:cNvPr>
          <p:cNvSpPr>
            <a:spLocks noGrp="1"/>
          </p:cNvSpPr>
          <p:nvPr>
            <p:ph type="title"/>
          </p:nvPr>
        </p:nvSpPr>
        <p:spPr/>
        <p:txBody>
          <a:bodyPr/>
          <a:lstStyle/>
          <a:p>
            <a:r>
              <a:rPr lang="en-GB"/>
              <a:t>Application of Machine Learning and AI – Forecast </a:t>
            </a:r>
          </a:p>
        </p:txBody>
      </p:sp>
      <p:pic>
        <p:nvPicPr>
          <p:cNvPr id="11" name="Picture 10">
            <a:extLst>
              <a:ext uri="{FF2B5EF4-FFF2-40B4-BE49-F238E27FC236}">
                <a16:creationId xmlns:a16="http://schemas.microsoft.com/office/drawing/2014/main" id="{27C069A0-EFE4-45A9-B0D3-22503E05149A}"/>
              </a:ext>
            </a:extLst>
          </p:cNvPr>
          <p:cNvPicPr>
            <a:picLocks noChangeAspect="1"/>
          </p:cNvPicPr>
          <p:nvPr/>
        </p:nvPicPr>
        <p:blipFill>
          <a:blip r:embed="rId2"/>
          <a:stretch>
            <a:fillRect/>
          </a:stretch>
        </p:blipFill>
        <p:spPr>
          <a:xfrm>
            <a:off x="284798" y="1891699"/>
            <a:ext cx="2981957" cy="933948"/>
          </a:xfrm>
          <a:prstGeom prst="rect">
            <a:avLst/>
          </a:prstGeom>
        </p:spPr>
      </p:pic>
      <p:pic>
        <p:nvPicPr>
          <p:cNvPr id="13" name="Picture 12">
            <a:extLst>
              <a:ext uri="{FF2B5EF4-FFF2-40B4-BE49-F238E27FC236}">
                <a16:creationId xmlns:a16="http://schemas.microsoft.com/office/drawing/2014/main" id="{410B955B-2A74-470B-A9E3-C060AC8362BB}"/>
              </a:ext>
            </a:extLst>
          </p:cNvPr>
          <p:cNvPicPr>
            <a:picLocks noChangeAspect="1"/>
          </p:cNvPicPr>
          <p:nvPr/>
        </p:nvPicPr>
        <p:blipFill>
          <a:blip r:embed="rId3"/>
          <a:stretch>
            <a:fillRect/>
          </a:stretch>
        </p:blipFill>
        <p:spPr>
          <a:xfrm>
            <a:off x="3447662" y="1780155"/>
            <a:ext cx="4297306" cy="3791741"/>
          </a:xfrm>
          <a:prstGeom prst="rect">
            <a:avLst/>
          </a:prstGeom>
        </p:spPr>
      </p:pic>
      <p:pic>
        <p:nvPicPr>
          <p:cNvPr id="15" name="Picture 14">
            <a:extLst>
              <a:ext uri="{FF2B5EF4-FFF2-40B4-BE49-F238E27FC236}">
                <a16:creationId xmlns:a16="http://schemas.microsoft.com/office/drawing/2014/main" id="{3F977FF2-128E-40CF-955E-32AFCE0DC007}"/>
              </a:ext>
            </a:extLst>
          </p:cNvPr>
          <p:cNvPicPr>
            <a:picLocks noChangeAspect="1"/>
          </p:cNvPicPr>
          <p:nvPr/>
        </p:nvPicPr>
        <p:blipFill>
          <a:blip r:embed="rId4"/>
          <a:stretch>
            <a:fillRect/>
          </a:stretch>
        </p:blipFill>
        <p:spPr>
          <a:xfrm>
            <a:off x="7811905" y="1780155"/>
            <a:ext cx="4145638" cy="3791742"/>
          </a:xfrm>
          <a:prstGeom prst="rect">
            <a:avLst/>
          </a:prstGeom>
        </p:spPr>
      </p:pic>
      <p:pic>
        <p:nvPicPr>
          <p:cNvPr id="16" name="Picture 15">
            <a:extLst>
              <a:ext uri="{FF2B5EF4-FFF2-40B4-BE49-F238E27FC236}">
                <a16:creationId xmlns:a16="http://schemas.microsoft.com/office/drawing/2014/main" id="{F97ED0AD-C893-4E22-8B3C-B333977FC3B6}"/>
              </a:ext>
            </a:extLst>
          </p:cNvPr>
          <p:cNvPicPr>
            <a:picLocks noChangeAspect="1"/>
          </p:cNvPicPr>
          <p:nvPr/>
        </p:nvPicPr>
        <p:blipFill>
          <a:blip r:embed="rId5"/>
          <a:stretch>
            <a:fillRect/>
          </a:stretch>
        </p:blipFill>
        <p:spPr>
          <a:xfrm>
            <a:off x="103891" y="3212183"/>
            <a:ext cx="3522880" cy="2255117"/>
          </a:xfrm>
          <a:prstGeom prst="rect">
            <a:avLst/>
          </a:prstGeom>
        </p:spPr>
      </p:pic>
    </p:spTree>
    <p:extLst>
      <p:ext uri="{BB962C8B-B14F-4D97-AF65-F5344CB8AC3E}">
        <p14:creationId xmlns:p14="http://schemas.microsoft.com/office/powerpoint/2010/main" val="152213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r>
              <a:rPr lang="en-GB" sz="2000" dirty="0"/>
              <a:t>To get a better understanding of Machine learning we’ll have a quick look at the Iris data set. </a:t>
            </a:r>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5" name="Picture 4">
            <a:extLst>
              <a:ext uri="{FF2B5EF4-FFF2-40B4-BE49-F238E27FC236}">
                <a16:creationId xmlns:a16="http://schemas.microsoft.com/office/drawing/2014/main" id="{75EFD860-90ED-4906-89DF-BCA55645E128}"/>
              </a:ext>
            </a:extLst>
          </p:cNvPr>
          <p:cNvPicPr>
            <a:picLocks noChangeAspect="1"/>
          </p:cNvPicPr>
          <p:nvPr/>
        </p:nvPicPr>
        <p:blipFill>
          <a:blip r:embed="rId3"/>
          <a:stretch>
            <a:fillRect/>
          </a:stretch>
        </p:blipFill>
        <p:spPr>
          <a:xfrm>
            <a:off x="7324438" y="1411178"/>
            <a:ext cx="4088910" cy="408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17FC43C-36CD-4FBC-9877-FA3E5DE2E3AF}"/>
              </a:ext>
            </a:extLst>
          </p:cNvPr>
          <p:cNvPicPr>
            <a:picLocks noChangeAspect="1"/>
          </p:cNvPicPr>
          <p:nvPr/>
        </p:nvPicPr>
        <p:blipFill>
          <a:blip r:embed="rId4"/>
          <a:stretch>
            <a:fillRect/>
          </a:stretch>
        </p:blipFill>
        <p:spPr>
          <a:xfrm>
            <a:off x="2094109" y="4147969"/>
            <a:ext cx="2691669" cy="1185192"/>
          </a:xfrm>
          <a:prstGeom prst="rect">
            <a:avLst/>
          </a:prstGeom>
        </p:spPr>
      </p:pic>
    </p:spTree>
    <p:extLst>
      <p:ext uri="{BB962C8B-B14F-4D97-AF65-F5344CB8AC3E}">
        <p14:creationId xmlns:p14="http://schemas.microsoft.com/office/powerpoint/2010/main" val="1192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tretch>
            <a:fillRect/>
          </a:stretch>
        </p:blipFill>
        <p:spPr>
          <a:xfrm>
            <a:off x="1531018" y="967040"/>
            <a:ext cx="9129963" cy="47837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C0F9CEF1-0B28-461C-9C22-6CF58B533ACE}"/>
              </a:ext>
            </a:extLst>
          </p:cNvPr>
          <p:cNvSpPr/>
          <p:nvPr/>
        </p:nvSpPr>
        <p:spPr>
          <a:xfrm>
            <a:off x="6589641" y="2425148"/>
            <a:ext cx="377687" cy="35283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811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0" tmFilter="0, 0; .2, .5; .8, .5; 1, 0"/>
                                        <p:tgtEl>
                                          <p:spTgt spid="14"/>
                                        </p:tgtEl>
                                      </p:cBhvr>
                                    </p:animEffect>
                                    <p:animScale>
                                      <p:cBhvr>
                                        <p:cTn id="7" dur="2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rcRect/>
          <a:stretch/>
        </p:blipFill>
        <p:spPr>
          <a:xfrm>
            <a:off x="1531018" y="969132"/>
            <a:ext cx="9129963" cy="47795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val 3">
            <a:extLst>
              <a:ext uri="{FF2B5EF4-FFF2-40B4-BE49-F238E27FC236}">
                <a16:creationId xmlns:a16="http://schemas.microsoft.com/office/drawing/2014/main" id="{1198C2C5-2986-4C8B-8AE6-EA37FE0D0B68}"/>
              </a:ext>
            </a:extLst>
          </p:cNvPr>
          <p:cNvSpPr/>
          <p:nvPr/>
        </p:nvSpPr>
        <p:spPr>
          <a:xfrm>
            <a:off x="7265501" y="2792896"/>
            <a:ext cx="377687" cy="35283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74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0" tmFilter="0, 0; .2, .5; .8, .5; 1, 0"/>
                                        <p:tgtEl>
                                          <p:spTgt spid="4"/>
                                        </p:tgtEl>
                                      </p:cBhvr>
                                    </p:animEffect>
                                    <p:animScale>
                                      <p:cBhvr>
                                        <p:cTn id="7" dur="2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0F1BC-8A1D-4E09-9DD6-0EBBE17602FD}"/>
              </a:ext>
            </a:extLst>
          </p:cNvPr>
          <p:cNvSpPr>
            <a:spLocks noGrp="1"/>
          </p:cNvSpPr>
          <p:nvPr>
            <p:ph type="title"/>
          </p:nvPr>
        </p:nvSpPr>
        <p:spPr/>
        <p:txBody>
          <a:bodyPr/>
          <a:lstStyle/>
          <a:p>
            <a:r>
              <a:rPr lang="en-GB"/>
              <a:t>User Story</a:t>
            </a:r>
          </a:p>
        </p:txBody>
      </p:sp>
      <p:pic>
        <p:nvPicPr>
          <p:cNvPr id="5" name="Picture 4">
            <a:extLst>
              <a:ext uri="{FF2B5EF4-FFF2-40B4-BE49-F238E27FC236}">
                <a16:creationId xmlns:a16="http://schemas.microsoft.com/office/drawing/2014/main" id="{1F056DC6-6793-4C55-94D4-CD995C851849}"/>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97B22ADA-E0C5-459D-9E23-1586E9E5C239}"/>
              </a:ext>
            </a:extLst>
          </p:cNvPr>
          <p:cNvSpPr/>
          <p:nvPr/>
        </p:nvSpPr>
        <p:spPr>
          <a:xfrm>
            <a:off x="303052" y="1318975"/>
            <a:ext cx="11574912"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At Hack 6 Baker Hughes provide a large amount of schedule data coming from their Primavera P6 software. They wanted to understand what cause variation in time for activities in their data. </a:t>
            </a:r>
          </a:p>
          <a:p>
            <a:endParaRPr lang="en-GB" sz="2000"/>
          </a:p>
          <a:p>
            <a:pPr marL="342900" indent="-342900">
              <a:buFont typeface="Arial" panose="020B0604020202020204" pitchFamily="34" charset="0"/>
              <a:buChar char="•"/>
            </a:pPr>
            <a:r>
              <a:rPr lang="en-GB" sz="2000"/>
              <a:t>All data derives from the SPS(Subsea Production Systems) projects.</a:t>
            </a:r>
          </a:p>
          <a:p>
            <a:pPr marL="342900" indent="-342900">
              <a:buFont typeface="Arial" panose="020B0604020202020204" pitchFamily="34" charset="0"/>
              <a:buChar char="•"/>
            </a:pPr>
            <a:r>
              <a:rPr lang="en-GB" sz="2000"/>
              <a:t> Activity Durations are baselined, but there is variance vs Actual Durations that we would like to assess and potentially to minimise.</a:t>
            </a:r>
          </a:p>
          <a:p>
            <a:pPr marL="342900" indent="-342900">
              <a:buFont typeface="Arial" panose="020B0604020202020204" pitchFamily="34" charset="0"/>
              <a:buChar char="•"/>
            </a:pPr>
            <a:r>
              <a:rPr lang="en-GB" sz="2000"/>
              <a:t>This data came from 111 schedules.</a:t>
            </a:r>
          </a:p>
          <a:p>
            <a:pPr marL="342900" indent="-342900">
              <a:buFont typeface="Arial" panose="020B0604020202020204" pitchFamily="34" charset="0"/>
              <a:buChar char="•"/>
            </a:pPr>
            <a:r>
              <a:rPr lang="en-GB" sz="2000"/>
              <a:t>Almost 100,000 activities.</a:t>
            </a:r>
          </a:p>
          <a:p>
            <a:pPr marL="342900" indent="-342900">
              <a:buFont typeface="Arial" panose="020B0604020202020204" pitchFamily="34" charset="0"/>
              <a:buChar char="•"/>
            </a:pPr>
            <a:r>
              <a:rPr lang="en-GB" sz="2000"/>
              <a:t>It included data on complete and incomplete activities.</a:t>
            </a:r>
          </a:p>
          <a:p>
            <a:pPr marL="342900" indent="-342900">
              <a:buFont typeface="Arial" panose="020B0604020202020204" pitchFamily="34" charset="0"/>
              <a:buChar char="•"/>
            </a:pPr>
            <a:r>
              <a:rPr lang="en-GB" sz="2000"/>
              <a:t>Data on department type,  activity type, planned duration, forecast duration and other scheduling data was provided.</a:t>
            </a:r>
          </a:p>
          <a:p>
            <a:endParaRPr lang="en-GB" sz="2000"/>
          </a:p>
          <a:p>
            <a:r>
              <a:rPr lang="en-GB" sz="2000"/>
              <a:t>We will explore how to solve this solution using Python. </a:t>
            </a:r>
          </a:p>
        </p:txBody>
      </p:sp>
    </p:spTree>
    <p:extLst>
      <p:ext uri="{BB962C8B-B14F-4D97-AF65-F5344CB8AC3E}">
        <p14:creationId xmlns:p14="http://schemas.microsoft.com/office/powerpoint/2010/main" val="270760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D201C-9790-476E-A0D9-FEDCF51E2F4F}"/>
              </a:ext>
            </a:extLst>
          </p:cNvPr>
          <p:cNvSpPr>
            <a:spLocks noGrp="1"/>
          </p:cNvSpPr>
          <p:nvPr>
            <p:ph type="title"/>
          </p:nvPr>
        </p:nvSpPr>
        <p:spPr/>
        <p:txBody>
          <a:bodyPr/>
          <a:lstStyle/>
          <a:p>
            <a:r>
              <a:rPr lang="en-GB" sz="4400">
                <a:cs typeface="Arial" panose="020B0604020202020204" pitchFamily="34" charset="0"/>
              </a:rPr>
              <a:t>Let’s get setup.</a:t>
            </a:r>
            <a:endParaRPr lang="en-GB"/>
          </a:p>
        </p:txBody>
      </p:sp>
      <p:sp>
        <p:nvSpPr>
          <p:cNvPr id="5" name="TextBox 4">
            <a:extLst>
              <a:ext uri="{FF2B5EF4-FFF2-40B4-BE49-F238E27FC236}">
                <a16:creationId xmlns:a16="http://schemas.microsoft.com/office/drawing/2014/main" id="{3E762943-1C27-4D72-B354-56004563694B}"/>
              </a:ext>
            </a:extLst>
          </p:cNvPr>
          <p:cNvSpPr txBox="1"/>
          <p:nvPr/>
        </p:nvSpPr>
        <p:spPr>
          <a:xfrm>
            <a:off x="3647769" y="2594099"/>
            <a:ext cx="4901802" cy="603883"/>
          </a:xfrm>
          <a:prstGeom prst="rect">
            <a:avLst/>
          </a:prstGeom>
          <a:noFill/>
        </p:spPr>
        <p:txBody>
          <a:bodyPr wrap="square" rtlCol="0">
            <a:spAutoFit/>
          </a:bodyPr>
          <a:lstStyle/>
          <a:p>
            <a:r>
              <a:rPr lang="en-GB" sz="1662"/>
              <a:t>If you want to code with me – </a:t>
            </a:r>
            <a:r>
              <a:rPr lang="en-GB" sz="1662" b="1">
                <a:solidFill>
                  <a:schemeClr val="accent6"/>
                </a:solidFill>
              </a:rPr>
              <a:t>EVERYTHING</a:t>
            </a:r>
            <a:r>
              <a:rPr lang="en-GB" sz="1662"/>
              <a:t> you need is in my slide deck, so download them from here:</a:t>
            </a:r>
          </a:p>
        </p:txBody>
      </p:sp>
      <p:sp>
        <p:nvSpPr>
          <p:cNvPr id="7" name="TextBox 6">
            <a:extLst>
              <a:ext uri="{FF2B5EF4-FFF2-40B4-BE49-F238E27FC236}">
                <a16:creationId xmlns:a16="http://schemas.microsoft.com/office/drawing/2014/main" id="{78C0C3AC-D224-414C-9FEB-2431EFE6EB9B}"/>
              </a:ext>
            </a:extLst>
          </p:cNvPr>
          <p:cNvSpPr txBox="1"/>
          <p:nvPr/>
        </p:nvSpPr>
        <p:spPr>
          <a:xfrm>
            <a:off x="2524512" y="3682521"/>
            <a:ext cx="8514407" cy="944746"/>
          </a:xfrm>
          <a:prstGeom prst="rect">
            <a:avLst/>
          </a:prstGeom>
          <a:noFill/>
        </p:spPr>
        <p:txBody>
          <a:bodyPr wrap="square" rtlCol="0">
            <a:spAutoFit/>
          </a:bodyPr>
          <a:lstStyle/>
          <a:p>
            <a:r>
              <a:rPr lang="en-GB" sz="4062" b="1"/>
              <a:t>https://tinyurl.com/</a:t>
            </a:r>
            <a:r>
              <a:rPr lang="en-GB" sz="5539" b="1"/>
              <a:t>y64xp29b</a:t>
            </a:r>
            <a:endParaRPr lang="en-GB" sz="5539"/>
          </a:p>
        </p:txBody>
      </p:sp>
    </p:spTree>
    <p:extLst>
      <p:ext uri="{BB962C8B-B14F-4D97-AF65-F5344CB8AC3E}">
        <p14:creationId xmlns:p14="http://schemas.microsoft.com/office/powerpoint/2010/main" val="402403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C9BA1-B675-4147-89C2-112DFAFD6DDA}"/>
              </a:ext>
            </a:extLst>
          </p:cNvPr>
          <p:cNvSpPr>
            <a:spLocks noGrp="1"/>
          </p:cNvSpPr>
          <p:nvPr>
            <p:ph type="title"/>
          </p:nvPr>
        </p:nvSpPr>
        <p:spPr/>
        <p:txBody>
          <a:bodyPr/>
          <a:lstStyle/>
          <a:p>
            <a:r>
              <a:rPr lang="en-GB"/>
              <a:t>Stages of the Solution</a:t>
            </a:r>
          </a:p>
        </p:txBody>
      </p:sp>
      <p:pic>
        <p:nvPicPr>
          <p:cNvPr id="5" name="Picture 4">
            <a:extLst>
              <a:ext uri="{FF2B5EF4-FFF2-40B4-BE49-F238E27FC236}">
                <a16:creationId xmlns:a16="http://schemas.microsoft.com/office/drawing/2014/main" id="{A995E776-F985-44FD-980E-564DBA94443F}"/>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C70BEA31-CF50-4632-9B2B-3F45492E2470}"/>
              </a:ext>
            </a:extLst>
          </p:cNvPr>
          <p:cNvSpPr/>
          <p:nvPr/>
        </p:nvSpPr>
        <p:spPr>
          <a:xfrm>
            <a:off x="1192883" y="1305395"/>
            <a:ext cx="9983117"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buFont typeface="+mj-lt"/>
              <a:buAutoNum type="arabicPeriod"/>
            </a:pPr>
            <a:r>
              <a:rPr lang="en-GB" sz="2400"/>
              <a:t>Identify problem using business knowledge.</a:t>
            </a:r>
          </a:p>
          <a:p>
            <a:pPr marL="457200" indent="-457200">
              <a:buFont typeface="+mj-lt"/>
              <a:buAutoNum type="arabicPeriod"/>
            </a:pPr>
            <a:r>
              <a:rPr lang="en-GB" sz="2400"/>
              <a:t>Collect Data – From Primavera P6</a:t>
            </a:r>
          </a:p>
          <a:p>
            <a:pPr marL="457200" indent="-457200">
              <a:buFont typeface="+mj-lt"/>
              <a:buAutoNum type="arabicPeriod"/>
            </a:pPr>
            <a:r>
              <a:rPr lang="en-GB" sz="2400"/>
              <a:t>Clean the data </a:t>
            </a:r>
          </a:p>
          <a:p>
            <a:pPr marL="457200" indent="-457200">
              <a:buFont typeface="+mj-lt"/>
              <a:buAutoNum type="arabicPeriod"/>
            </a:pPr>
            <a:r>
              <a:rPr lang="en-GB" sz="2400"/>
              <a:t>Explore the Data </a:t>
            </a:r>
          </a:p>
          <a:p>
            <a:pPr marL="457200" indent="-457200">
              <a:buFont typeface="+mj-lt"/>
              <a:buAutoNum type="arabicPeriod"/>
            </a:pPr>
            <a:r>
              <a:rPr lang="en-GB" sz="2400"/>
              <a:t>Data Preparation – Feature Creation</a:t>
            </a:r>
          </a:p>
          <a:p>
            <a:pPr marL="457200" indent="-457200">
              <a:buFont typeface="+mj-lt"/>
              <a:buAutoNum type="arabicPeriod"/>
            </a:pPr>
            <a:r>
              <a:rPr lang="en-GB" sz="2400"/>
              <a:t>Modelling</a:t>
            </a:r>
          </a:p>
          <a:p>
            <a:pPr marL="457200" indent="-457200">
              <a:buFont typeface="+mj-lt"/>
              <a:buAutoNum type="arabicPeriod"/>
            </a:pPr>
            <a:r>
              <a:rPr lang="en-GB" sz="2400"/>
              <a:t>Model Evaluation</a:t>
            </a:r>
          </a:p>
          <a:p>
            <a:pPr marL="457200" indent="-457200">
              <a:buFont typeface="+mj-lt"/>
              <a:buAutoNum type="arabicPeriod"/>
            </a:pPr>
            <a:r>
              <a:rPr lang="en-GB" sz="2400"/>
              <a:t>Deployment</a:t>
            </a:r>
          </a:p>
        </p:txBody>
      </p:sp>
    </p:spTree>
    <p:extLst>
      <p:ext uri="{BB962C8B-B14F-4D97-AF65-F5344CB8AC3E}">
        <p14:creationId xmlns:p14="http://schemas.microsoft.com/office/powerpoint/2010/main" val="94587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37F7B-9549-4AF4-BE3A-09431722298F}"/>
              </a:ext>
            </a:extLst>
          </p:cNvPr>
          <p:cNvSpPr>
            <a:spLocks noGrp="1"/>
          </p:cNvSpPr>
          <p:nvPr>
            <p:ph type="title"/>
          </p:nvPr>
        </p:nvSpPr>
        <p:spPr/>
        <p:txBody>
          <a:bodyPr/>
          <a:lstStyle/>
          <a:p>
            <a:r>
              <a:rPr lang="en-GB"/>
              <a:t>1.Problem Statement </a:t>
            </a:r>
          </a:p>
        </p:txBody>
      </p:sp>
      <p:pic>
        <p:nvPicPr>
          <p:cNvPr id="7" name="Picture 6">
            <a:extLst>
              <a:ext uri="{FF2B5EF4-FFF2-40B4-BE49-F238E27FC236}">
                <a16:creationId xmlns:a16="http://schemas.microsoft.com/office/drawing/2014/main" id="{714C0841-BA9C-4361-A01C-2EBD6288524D}"/>
              </a:ext>
            </a:extLst>
          </p:cNvPr>
          <p:cNvPicPr>
            <a:picLocks noChangeAspect="1"/>
          </p:cNvPicPr>
          <p:nvPr/>
        </p:nvPicPr>
        <p:blipFill>
          <a:blip r:embed="rId2"/>
          <a:stretch>
            <a:fillRect/>
          </a:stretch>
        </p:blipFill>
        <p:spPr>
          <a:xfrm>
            <a:off x="7047346" y="1523070"/>
            <a:ext cx="3922364" cy="3922364"/>
          </a:xfrm>
          <a:prstGeom prst="rect">
            <a:avLst/>
          </a:prstGeom>
        </p:spPr>
      </p:pic>
      <p:pic>
        <p:nvPicPr>
          <p:cNvPr id="9" name="Picture 8">
            <a:extLst>
              <a:ext uri="{FF2B5EF4-FFF2-40B4-BE49-F238E27FC236}">
                <a16:creationId xmlns:a16="http://schemas.microsoft.com/office/drawing/2014/main" id="{E2D4C368-45BA-4068-A989-10770837ABA6}"/>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D4EC2F98-4CDB-42BF-B86A-B995A5A29F78}"/>
              </a:ext>
            </a:extLst>
          </p:cNvPr>
          <p:cNvSpPr/>
          <p:nvPr/>
        </p:nvSpPr>
        <p:spPr>
          <a:xfrm>
            <a:off x="477940" y="1235363"/>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As a business, we would like you to help us understand our Activity Duration Variance. Can we apply machine learning to our schedule data to understand the features or conditions that are the biggest causes of duration variance in projects?</a:t>
            </a:r>
          </a:p>
        </p:txBody>
      </p:sp>
    </p:spTree>
    <p:extLst>
      <p:ext uri="{BB962C8B-B14F-4D97-AF65-F5344CB8AC3E}">
        <p14:creationId xmlns:p14="http://schemas.microsoft.com/office/powerpoint/2010/main" val="99746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E0D7F-8424-4378-B391-6C00B955DC6A}"/>
              </a:ext>
            </a:extLst>
          </p:cNvPr>
          <p:cNvSpPr>
            <a:spLocks noGrp="1"/>
          </p:cNvSpPr>
          <p:nvPr>
            <p:ph type="title"/>
          </p:nvPr>
        </p:nvSpPr>
        <p:spPr/>
        <p:txBody>
          <a:bodyPr/>
          <a:lstStyle/>
          <a:p>
            <a:r>
              <a:rPr lang="en-GB"/>
              <a:t>2.Data Collection</a:t>
            </a:r>
          </a:p>
        </p:txBody>
      </p:sp>
      <p:pic>
        <p:nvPicPr>
          <p:cNvPr id="7" name="Picture 6">
            <a:extLst>
              <a:ext uri="{FF2B5EF4-FFF2-40B4-BE49-F238E27FC236}">
                <a16:creationId xmlns:a16="http://schemas.microsoft.com/office/drawing/2014/main" id="{8B66F05D-32C9-423D-829B-AFDD405EE167}"/>
              </a:ext>
            </a:extLst>
          </p:cNvPr>
          <p:cNvPicPr>
            <a:picLocks noChangeAspect="1"/>
          </p:cNvPicPr>
          <p:nvPr/>
        </p:nvPicPr>
        <p:blipFill rotWithShape="1">
          <a:blip r:embed="rId2"/>
          <a:srcRect l="3500" t="5455" r="3239" b="6948"/>
          <a:stretch/>
        </p:blipFill>
        <p:spPr>
          <a:xfrm>
            <a:off x="3827957" y="1505163"/>
            <a:ext cx="8186546" cy="40172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55A597A0-BF0F-484F-B903-29A141331FFA}"/>
              </a:ext>
            </a:extLst>
          </p:cNvPr>
          <p:cNvPicPr>
            <a:picLocks noChangeAspect="1"/>
          </p:cNvPicPr>
          <p:nvPr/>
        </p:nvPicPr>
        <p:blipFill>
          <a:blip r:embed="rId3"/>
          <a:stretch>
            <a:fillRect/>
          </a:stretch>
        </p:blipFill>
        <p:spPr>
          <a:xfrm>
            <a:off x="8837993" y="52096"/>
            <a:ext cx="1977789" cy="1037775"/>
          </a:xfrm>
          <a:prstGeom prst="rect">
            <a:avLst/>
          </a:prstGeom>
        </p:spPr>
      </p:pic>
      <p:sp>
        <p:nvSpPr>
          <p:cNvPr id="6" name="Rectangle: Rounded Corners 5">
            <a:extLst>
              <a:ext uri="{FF2B5EF4-FFF2-40B4-BE49-F238E27FC236}">
                <a16:creationId xmlns:a16="http://schemas.microsoft.com/office/drawing/2014/main" id="{E9F1C4D1-6981-4BB6-9E8A-6A1CD0D0D0B2}"/>
              </a:ext>
            </a:extLst>
          </p:cNvPr>
          <p:cNvSpPr/>
          <p:nvPr/>
        </p:nvSpPr>
        <p:spPr>
          <a:xfrm>
            <a:off x="576634" y="1505164"/>
            <a:ext cx="2863292"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Data is need for our analysis and model.</a:t>
            </a:r>
          </a:p>
          <a:p>
            <a:endParaRPr lang="en-GB" sz="2000"/>
          </a:p>
          <a:p>
            <a:r>
              <a:rPr lang="en-GB" sz="2000"/>
              <a:t>In this case data is collected from the Primavera P6 scheduling software.  </a:t>
            </a:r>
          </a:p>
          <a:p>
            <a:endParaRPr lang="en-GB" sz="2000"/>
          </a:p>
          <a:p>
            <a:r>
              <a:rPr lang="en-GB" sz="2000"/>
              <a:t>The data is extracted from the software as a csv(comma separated values) file.  </a:t>
            </a:r>
          </a:p>
          <a:p>
            <a:pPr marL="316531" indent="-316531">
              <a:buFont typeface="+mj-lt"/>
              <a:buAutoNum type="arabicPeriod"/>
            </a:pPr>
            <a:endParaRPr lang="en-GB" sz="1662"/>
          </a:p>
          <a:p>
            <a:endParaRPr lang="en-GB" sz="2000"/>
          </a:p>
        </p:txBody>
      </p:sp>
    </p:spTree>
    <p:extLst>
      <p:ext uri="{BB962C8B-B14F-4D97-AF65-F5344CB8AC3E}">
        <p14:creationId xmlns:p14="http://schemas.microsoft.com/office/powerpoint/2010/main" val="360964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301E9-4C12-42EF-ABC9-EAD432B136D7}"/>
              </a:ext>
            </a:extLst>
          </p:cNvPr>
          <p:cNvSpPr>
            <a:spLocks noGrp="1"/>
          </p:cNvSpPr>
          <p:nvPr>
            <p:ph type="title"/>
          </p:nvPr>
        </p:nvSpPr>
        <p:spPr/>
        <p:txBody>
          <a:bodyPr/>
          <a:lstStyle/>
          <a:p>
            <a:r>
              <a:rPr lang="en-GB"/>
              <a:t>3.Clean Data</a:t>
            </a:r>
          </a:p>
        </p:txBody>
      </p:sp>
      <p:pic>
        <p:nvPicPr>
          <p:cNvPr id="5" name="Picture 4">
            <a:extLst>
              <a:ext uri="{FF2B5EF4-FFF2-40B4-BE49-F238E27FC236}">
                <a16:creationId xmlns:a16="http://schemas.microsoft.com/office/drawing/2014/main" id="{BAA88952-2587-4FD0-A2E1-CA2C602EEA6C}"/>
              </a:ext>
            </a:extLst>
          </p:cNvPr>
          <p:cNvPicPr>
            <a:picLocks noChangeAspect="1"/>
          </p:cNvPicPr>
          <p:nvPr/>
        </p:nvPicPr>
        <p:blipFill>
          <a:blip r:embed="rId2"/>
          <a:stretch>
            <a:fillRect/>
          </a:stretch>
        </p:blipFill>
        <p:spPr>
          <a:xfrm>
            <a:off x="8837993" y="52096"/>
            <a:ext cx="1977789" cy="1037775"/>
          </a:xfrm>
          <a:prstGeom prst="rect">
            <a:avLst/>
          </a:prstGeom>
        </p:spPr>
      </p:pic>
      <p:pic>
        <p:nvPicPr>
          <p:cNvPr id="11" name="Picture 10">
            <a:extLst>
              <a:ext uri="{FF2B5EF4-FFF2-40B4-BE49-F238E27FC236}">
                <a16:creationId xmlns:a16="http://schemas.microsoft.com/office/drawing/2014/main" id="{E327ABC6-7B97-4B2B-AC27-ADCA7A505FB5}"/>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13" name="Picture 12">
            <a:extLst>
              <a:ext uri="{FF2B5EF4-FFF2-40B4-BE49-F238E27FC236}">
                <a16:creationId xmlns:a16="http://schemas.microsoft.com/office/drawing/2014/main" id="{A0C8060E-7036-41AE-965C-8D49CAC4BEF8}"/>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2050" name="Picture 2" descr="Exploratory Data Analysis with pandas | by Roman Orac | Towards Data Science">
            <a:extLst>
              <a:ext uri="{FF2B5EF4-FFF2-40B4-BE49-F238E27FC236}">
                <a16:creationId xmlns:a16="http://schemas.microsoft.com/office/drawing/2014/main" id="{2790FDC0-1EDA-4DA4-9B16-918C26D3D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166" y="2203045"/>
            <a:ext cx="3076524" cy="19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1920F-2BA6-4B91-8376-3548E210E33D}"/>
              </a:ext>
            </a:extLst>
          </p:cNvPr>
          <p:cNvSpPr>
            <a:spLocks noGrp="1"/>
          </p:cNvSpPr>
          <p:nvPr>
            <p:ph type="title"/>
          </p:nvPr>
        </p:nvSpPr>
        <p:spPr/>
        <p:txBody>
          <a:bodyPr/>
          <a:lstStyle/>
          <a:p>
            <a:r>
              <a:rPr lang="en-GB"/>
              <a:t>4. Explore the Data</a:t>
            </a:r>
          </a:p>
        </p:txBody>
      </p:sp>
      <p:pic>
        <p:nvPicPr>
          <p:cNvPr id="9" name="Picture 8">
            <a:extLst>
              <a:ext uri="{FF2B5EF4-FFF2-40B4-BE49-F238E27FC236}">
                <a16:creationId xmlns:a16="http://schemas.microsoft.com/office/drawing/2014/main" id="{73FBA246-20B7-4865-9082-F0127B25BDE3}"/>
              </a:ext>
            </a:extLst>
          </p:cNvPr>
          <p:cNvPicPr>
            <a:picLocks noChangeAspect="1"/>
          </p:cNvPicPr>
          <p:nvPr/>
        </p:nvPicPr>
        <p:blipFill>
          <a:blip r:embed="rId2"/>
          <a:stretch>
            <a:fillRect/>
          </a:stretch>
        </p:blipFill>
        <p:spPr>
          <a:xfrm>
            <a:off x="5283908" y="3676054"/>
            <a:ext cx="5461847" cy="2238066"/>
          </a:xfrm>
          <a:prstGeom prst="rect">
            <a:avLst/>
          </a:prstGeom>
        </p:spPr>
      </p:pic>
      <p:pic>
        <p:nvPicPr>
          <p:cNvPr id="7" name="Picture 6">
            <a:extLst>
              <a:ext uri="{FF2B5EF4-FFF2-40B4-BE49-F238E27FC236}">
                <a16:creationId xmlns:a16="http://schemas.microsoft.com/office/drawing/2014/main" id="{CDCD8011-A6F6-450E-B2EF-AD587A858F02}"/>
              </a:ext>
            </a:extLst>
          </p:cNvPr>
          <p:cNvPicPr>
            <a:picLocks noChangeAspect="1"/>
          </p:cNvPicPr>
          <p:nvPr/>
        </p:nvPicPr>
        <p:blipFill>
          <a:blip r:embed="rId3"/>
          <a:stretch>
            <a:fillRect/>
          </a:stretch>
        </p:blipFill>
        <p:spPr>
          <a:xfrm>
            <a:off x="5283908" y="943880"/>
            <a:ext cx="5482903" cy="2586619"/>
          </a:xfrm>
          <a:prstGeom prst="rect">
            <a:avLst/>
          </a:prstGeom>
        </p:spPr>
      </p:pic>
      <p:pic>
        <p:nvPicPr>
          <p:cNvPr id="11" name="Picture 10">
            <a:extLst>
              <a:ext uri="{FF2B5EF4-FFF2-40B4-BE49-F238E27FC236}">
                <a16:creationId xmlns:a16="http://schemas.microsoft.com/office/drawing/2014/main" id="{B1839A89-FD2A-4664-BF51-0AEDC1BB4ACB}"/>
              </a:ext>
            </a:extLst>
          </p:cNvPr>
          <p:cNvPicPr>
            <a:picLocks noChangeAspect="1"/>
          </p:cNvPicPr>
          <p:nvPr/>
        </p:nvPicPr>
        <p:blipFill>
          <a:blip r:embed="rId4"/>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2FBCC3C7-2867-4D53-B120-19B912B26051}"/>
              </a:ext>
            </a:extLst>
          </p:cNvPr>
          <p:cNvSpPr/>
          <p:nvPr/>
        </p:nvSpPr>
        <p:spPr>
          <a:xfrm>
            <a:off x="576633" y="1505164"/>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a:t>The scheduling data needed to be explored to understand underlying patterns and trends within the data. </a:t>
            </a:r>
          </a:p>
          <a:p>
            <a:endParaRPr lang="en-GB" sz="1662"/>
          </a:p>
          <a:p>
            <a:r>
              <a:rPr lang="en-GB" sz="1662"/>
              <a:t>Important this does not give a full analysis. It only gives a broad over view of the data. </a:t>
            </a:r>
          </a:p>
          <a:p>
            <a:endParaRPr lang="en-GB" sz="1662"/>
          </a:p>
          <a:p>
            <a:r>
              <a:rPr lang="en-GB" sz="1662"/>
              <a:t>In doing this, it is easier to home into interesting aspects of the data. </a:t>
            </a:r>
          </a:p>
          <a:p>
            <a:endParaRPr lang="en-GB" sz="1662"/>
          </a:p>
          <a:p>
            <a:r>
              <a:rPr lang="en-GB" sz="1662"/>
              <a:t>This is exploration was carried out in the hack in Power BI.</a:t>
            </a:r>
          </a:p>
        </p:txBody>
      </p:sp>
    </p:spTree>
    <p:extLst>
      <p:ext uri="{BB962C8B-B14F-4D97-AF65-F5344CB8AC3E}">
        <p14:creationId xmlns:p14="http://schemas.microsoft.com/office/powerpoint/2010/main" val="15724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7FD93-98B1-44A0-BB17-D3F6C4EBBDD6}"/>
              </a:ext>
            </a:extLst>
          </p:cNvPr>
          <p:cNvSpPr>
            <a:spLocks noGrp="1"/>
          </p:cNvSpPr>
          <p:nvPr>
            <p:ph idx="1"/>
          </p:nvPr>
        </p:nvSpPr>
        <p:spPr>
          <a:xfrm>
            <a:off x="551612" y="4378216"/>
            <a:ext cx="10890193" cy="471419"/>
          </a:xfrm>
        </p:spPr>
        <p:txBody>
          <a:bodyPr>
            <a:normAutofit lnSpcReduction="10000"/>
          </a:bodyPr>
          <a:lstStyle/>
          <a:p>
            <a:pPr marL="0" indent="0">
              <a:buNone/>
            </a:pPr>
            <a:r>
              <a:rPr lang="en-GB" sz="2800"/>
              <a:t>This is carried out and explained on the Co Lab.  </a:t>
            </a:r>
          </a:p>
          <a:p>
            <a:pPr marL="0" indent="0">
              <a:buNone/>
            </a:pPr>
            <a:endParaRPr lang="en-GB"/>
          </a:p>
        </p:txBody>
      </p:sp>
      <p:sp>
        <p:nvSpPr>
          <p:cNvPr id="3" name="Title 2">
            <a:extLst>
              <a:ext uri="{FF2B5EF4-FFF2-40B4-BE49-F238E27FC236}">
                <a16:creationId xmlns:a16="http://schemas.microsoft.com/office/drawing/2014/main" id="{5A068910-CBC7-4894-B3BC-A41AB96C5DC8}"/>
              </a:ext>
            </a:extLst>
          </p:cNvPr>
          <p:cNvSpPr>
            <a:spLocks noGrp="1"/>
          </p:cNvSpPr>
          <p:nvPr>
            <p:ph type="title"/>
          </p:nvPr>
        </p:nvSpPr>
        <p:spPr/>
        <p:txBody>
          <a:bodyPr>
            <a:normAutofit/>
          </a:bodyPr>
          <a:lstStyle/>
          <a:p>
            <a:r>
              <a:rPr lang="en-GB" sz="2800"/>
              <a:t>5. Data Preparation, 6. Modelling and 7. Model Evaluation</a:t>
            </a:r>
          </a:p>
        </p:txBody>
      </p:sp>
      <p:pic>
        <p:nvPicPr>
          <p:cNvPr id="5" name="Picture 4">
            <a:extLst>
              <a:ext uri="{FF2B5EF4-FFF2-40B4-BE49-F238E27FC236}">
                <a16:creationId xmlns:a16="http://schemas.microsoft.com/office/drawing/2014/main" id="{735C1798-F029-49D7-ADCE-DBC70B046B30}"/>
              </a:ext>
            </a:extLst>
          </p:cNvPr>
          <p:cNvPicPr>
            <a:picLocks noChangeAspect="1"/>
          </p:cNvPicPr>
          <p:nvPr/>
        </p:nvPicPr>
        <p:blipFill>
          <a:blip r:embed="rId2"/>
          <a:stretch>
            <a:fillRect/>
          </a:stretch>
        </p:blipFill>
        <p:spPr>
          <a:xfrm>
            <a:off x="8921120" y="12169"/>
            <a:ext cx="1977789" cy="1037775"/>
          </a:xfrm>
          <a:prstGeom prst="rect">
            <a:avLst/>
          </a:prstGeom>
        </p:spPr>
      </p:pic>
      <p:pic>
        <p:nvPicPr>
          <p:cNvPr id="4" name="Picture 3">
            <a:extLst>
              <a:ext uri="{FF2B5EF4-FFF2-40B4-BE49-F238E27FC236}">
                <a16:creationId xmlns:a16="http://schemas.microsoft.com/office/drawing/2014/main" id="{8F663CC8-B30A-4E06-992C-F4B5903D8BF2}"/>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9" name="Picture 8">
            <a:extLst>
              <a:ext uri="{FF2B5EF4-FFF2-40B4-BE49-F238E27FC236}">
                <a16:creationId xmlns:a16="http://schemas.microsoft.com/office/drawing/2014/main" id="{A0BF90C0-BDC8-49C0-B303-1FAE036BD23F}"/>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3074" name="Picture 2" descr="scikit-learn - Wikipedia">
            <a:extLst>
              <a:ext uri="{FF2B5EF4-FFF2-40B4-BE49-F238E27FC236}">
                <a16:creationId xmlns:a16="http://schemas.microsoft.com/office/drawing/2014/main" id="{489DE9E6-5586-41B7-A440-AA0B7D5AD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440" y="2405448"/>
            <a:ext cx="2763253" cy="148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6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6D099-C442-40F7-AC2B-0CD1C20B11B3}"/>
              </a:ext>
            </a:extLst>
          </p:cNvPr>
          <p:cNvSpPr>
            <a:spLocks noGrp="1"/>
          </p:cNvSpPr>
          <p:nvPr>
            <p:ph type="title"/>
          </p:nvPr>
        </p:nvSpPr>
        <p:spPr/>
        <p:txBody>
          <a:bodyPr/>
          <a:lstStyle/>
          <a:p>
            <a:r>
              <a:rPr lang="en-GB"/>
              <a:t>8. Deployment </a:t>
            </a:r>
            <a:br>
              <a:rPr lang="en-GB"/>
            </a:br>
            <a:endParaRPr lang="en-GB"/>
          </a:p>
        </p:txBody>
      </p:sp>
      <p:pic>
        <p:nvPicPr>
          <p:cNvPr id="7" name="Picture 6">
            <a:extLst>
              <a:ext uri="{FF2B5EF4-FFF2-40B4-BE49-F238E27FC236}">
                <a16:creationId xmlns:a16="http://schemas.microsoft.com/office/drawing/2014/main" id="{21D70795-ECCD-43CC-B270-F73C08C2B9D4}"/>
              </a:ext>
            </a:extLst>
          </p:cNvPr>
          <p:cNvPicPr>
            <a:picLocks noChangeAspect="1"/>
          </p:cNvPicPr>
          <p:nvPr/>
        </p:nvPicPr>
        <p:blipFill>
          <a:blip r:embed="rId2"/>
          <a:stretch>
            <a:fillRect/>
          </a:stretch>
        </p:blipFill>
        <p:spPr>
          <a:xfrm>
            <a:off x="6995814" y="3429000"/>
            <a:ext cx="4705952" cy="2192214"/>
          </a:xfrm>
          <a:prstGeom prst="rect">
            <a:avLst/>
          </a:prstGeom>
        </p:spPr>
      </p:pic>
      <p:pic>
        <p:nvPicPr>
          <p:cNvPr id="9" name="Picture 8">
            <a:extLst>
              <a:ext uri="{FF2B5EF4-FFF2-40B4-BE49-F238E27FC236}">
                <a16:creationId xmlns:a16="http://schemas.microsoft.com/office/drawing/2014/main" id="{DFB1DA83-645D-4B1C-A699-46C5776BCAEF}"/>
              </a:ext>
            </a:extLst>
          </p:cNvPr>
          <p:cNvPicPr>
            <a:picLocks noChangeAspect="1"/>
          </p:cNvPicPr>
          <p:nvPr/>
        </p:nvPicPr>
        <p:blipFill>
          <a:blip r:embed="rId3"/>
          <a:stretch>
            <a:fillRect/>
          </a:stretch>
        </p:blipFill>
        <p:spPr>
          <a:xfrm>
            <a:off x="6666067" y="1505163"/>
            <a:ext cx="3043705" cy="1848595"/>
          </a:xfrm>
          <a:prstGeom prst="rect">
            <a:avLst/>
          </a:prstGeom>
        </p:spPr>
      </p:pic>
      <p:pic>
        <p:nvPicPr>
          <p:cNvPr id="11" name="Picture 10">
            <a:extLst>
              <a:ext uri="{FF2B5EF4-FFF2-40B4-BE49-F238E27FC236}">
                <a16:creationId xmlns:a16="http://schemas.microsoft.com/office/drawing/2014/main" id="{FADAA23D-4BC0-4AA8-BFC6-D56F9A49DDB4}"/>
              </a:ext>
            </a:extLst>
          </p:cNvPr>
          <p:cNvPicPr>
            <a:picLocks noChangeAspect="1"/>
          </p:cNvPicPr>
          <p:nvPr/>
        </p:nvPicPr>
        <p:blipFill>
          <a:blip r:embed="rId4"/>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80C0AA60-F540-48E1-B5AB-579F1E5D29BF}"/>
              </a:ext>
            </a:extLst>
          </p:cNvPr>
          <p:cNvSpPr/>
          <p:nvPr/>
        </p:nvSpPr>
        <p:spPr>
          <a:xfrm>
            <a:off x="994859" y="1276745"/>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a:t>Deployment is the process of integrate the machine learning model into a company’s day to day systems it needs to be deployed.</a:t>
            </a:r>
          </a:p>
          <a:p>
            <a:endParaRPr lang="en-GB" sz="1662"/>
          </a:p>
          <a:p>
            <a:pPr marL="285750" indent="-285750">
              <a:buFont typeface="Arial" panose="020B0604020202020204" pitchFamily="34" charset="0"/>
              <a:buChar char="•"/>
            </a:pPr>
            <a:r>
              <a:rPr lang="en-GB" sz="1662"/>
              <a:t>In this example a deployed model would re-train and create a new prediction anytime new data is created in the scheduling software.</a:t>
            </a:r>
          </a:p>
          <a:p>
            <a:pPr marL="285750" indent="-285750">
              <a:buFont typeface="Arial" panose="020B0604020202020204" pitchFamily="34" charset="0"/>
              <a:buChar char="•"/>
            </a:pPr>
            <a:r>
              <a:rPr lang="en-GB" sz="1662"/>
              <a:t>This would work in the background and be seamless.</a:t>
            </a:r>
          </a:p>
          <a:p>
            <a:endParaRPr lang="en-GB" sz="1662"/>
          </a:p>
          <a:p>
            <a:r>
              <a:rPr lang="en-GB" sz="1662"/>
              <a:t>To achieve this platforms such as Azure Machine Learning, AWS(Amazon Web Services) and others can be used.  </a:t>
            </a:r>
          </a:p>
          <a:p>
            <a:endParaRPr lang="en-GB" sz="1662"/>
          </a:p>
        </p:txBody>
      </p:sp>
    </p:spTree>
    <p:extLst>
      <p:ext uri="{BB962C8B-B14F-4D97-AF65-F5344CB8AC3E}">
        <p14:creationId xmlns:p14="http://schemas.microsoft.com/office/powerpoint/2010/main" val="399410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normAutofit fontScale="90000"/>
          </a:bodyPr>
          <a:lstStyle/>
          <a:p>
            <a:r>
              <a:rPr lang="en-GB" dirty="0"/>
              <a:t>Machine Learning Industry Example -  Baker Hughes</a:t>
            </a:r>
            <a:br>
              <a:rPr lang="en-GB" dirty="0"/>
            </a:br>
            <a:endParaRPr lang="en-GB" dirty="0"/>
          </a:p>
        </p:txBody>
      </p:sp>
      <p:pic>
        <p:nvPicPr>
          <p:cNvPr id="7" name="Picture 6">
            <a:extLst>
              <a:ext uri="{FF2B5EF4-FFF2-40B4-BE49-F238E27FC236}">
                <a16:creationId xmlns:a16="http://schemas.microsoft.com/office/drawing/2014/main" id="{73F6152C-A1E2-461B-BBEB-8AEFC18273C0}"/>
              </a:ext>
            </a:extLst>
          </p:cNvPr>
          <p:cNvPicPr>
            <a:picLocks noChangeAspect="1"/>
          </p:cNvPicPr>
          <p:nvPr/>
        </p:nvPicPr>
        <p:blipFill>
          <a:blip r:embed="rId3"/>
          <a:stretch>
            <a:fillRect/>
          </a:stretch>
        </p:blipFill>
        <p:spPr>
          <a:xfrm>
            <a:off x="2094109" y="4147969"/>
            <a:ext cx="2691669" cy="1185192"/>
          </a:xfrm>
          <a:prstGeom prst="rect">
            <a:avLst/>
          </a:prstGeom>
        </p:spPr>
      </p:pic>
      <p:sp>
        <p:nvSpPr>
          <p:cNvPr id="8" name="TextBox 7">
            <a:extLst>
              <a:ext uri="{FF2B5EF4-FFF2-40B4-BE49-F238E27FC236}">
                <a16:creationId xmlns:a16="http://schemas.microsoft.com/office/drawing/2014/main" id="{94D2EF04-4B95-41FB-AB95-EC1FB1DC9D22}"/>
              </a:ext>
            </a:extLst>
          </p:cNvPr>
          <p:cNvSpPr txBox="1"/>
          <p:nvPr/>
        </p:nvSpPr>
        <p:spPr>
          <a:xfrm>
            <a:off x="2996214" y="2969554"/>
            <a:ext cx="6134468" cy="369332"/>
          </a:xfrm>
          <a:prstGeom prst="rect">
            <a:avLst/>
          </a:prstGeom>
          <a:noFill/>
        </p:spPr>
        <p:txBody>
          <a:bodyPr wrap="square">
            <a:spAutoFit/>
          </a:bodyPr>
          <a:lstStyle/>
          <a:p>
            <a:endParaRPr lang="en-GB" dirty="0"/>
          </a:p>
        </p:txBody>
      </p:sp>
      <p:pic>
        <p:nvPicPr>
          <p:cNvPr id="1026" name="Picture 2" descr="JPT The New Baker Hughes Goes From Blue To Green">
            <a:extLst>
              <a:ext uri="{FF2B5EF4-FFF2-40B4-BE49-F238E27FC236}">
                <a16:creationId xmlns:a16="http://schemas.microsoft.com/office/drawing/2014/main" id="{A1CBE068-DF57-4A35-9A2A-9FEAC87F3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91" y="2230469"/>
            <a:ext cx="4643796" cy="3209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9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14C67-009B-4650-B716-C5C14FA2EB60}"/>
              </a:ext>
            </a:extLst>
          </p:cNvPr>
          <p:cNvSpPr>
            <a:spLocks noGrp="1"/>
          </p:cNvSpPr>
          <p:nvPr>
            <p:ph type="title"/>
          </p:nvPr>
        </p:nvSpPr>
        <p:spPr/>
        <p:txBody>
          <a:bodyPr/>
          <a:lstStyle/>
          <a:p>
            <a:r>
              <a:rPr lang="en-GB"/>
              <a:t>Machine learning with Iris data</a:t>
            </a:r>
          </a:p>
        </p:txBody>
      </p:sp>
      <p:pic>
        <p:nvPicPr>
          <p:cNvPr id="9" name="Picture 8" descr="A close up of a sign&#10;&#10;Description automatically generated">
            <a:extLst>
              <a:ext uri="{FF2B5EF4-FFF2-40B4-BE49-F238E27FC236}">
                <a16:creationId xmlns:a16="http://schemas.microsoft.com/office/drawing/2014/main" id="{73534064-8F22-4D64-BBAA-5CEACB5F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184" y="4102882"/>
            <a:ext cx="2741746" cy="2841648"/>
          </a:xfrm>
          <a:prstGeom prst="rect">
            <a:avLst/>
          </a:prstGeom>
        </p:spPr>
      </p:pic>
      <p:grpSp>
        <p:nvGrpSpPr>
          <p:cNvPr id="30" name="Group 29">
            <a:extLst>
              <a:ext uri="{FF2B5EF4-FFF2-40B4-BE49-F238E27FC236}">
                <a16:creationId xmlns:a16="http://schemas.microsoft.com/office/drawing/2014/main" id="{A1A46F0B-3161-4811-BB31-4ACAB61D49C5}"/>
              </a:ext>
            </a:extLst>
          </p:cNvPr>
          <p:cNvGrpSpPr/>
          <p:nvPr/>
        </p:nvGrpSpPr>
        <p:grpSpPr>
          <a:xfrm>
            <a:off x="2487581" y="2209848"/>
            <a:ext cx="5947467" cy="2112283"/>
            <a:chOff x="2712803" y="3994532"/>
            <a:chExt cx="5947467" cy="2112283"/>
          </a:xfrm>
        </p:grpSpPr>
        <p:sp>
          <p:nvSpPr>
            <p:cNvPr id="11" name="TextBox 10">
              <a:extLst>
                <a:ext uri="{FF2B5EF4-FFF2-40B4-BE49-F238E27FC236}">
                  <a16:creationId xmlns:a16="http://schemas.microsoft.com/office/drawing/2014/main" id="{4483AB8B-5572-43AE-B27E-DE597F2C0EBF}"/>
                </a:ext>
              </a:extLst>
            </p:cNvPr>
            <p:cNvSpPr txBox="1"/>
            <p:nvPr/>
          </p:nvSpPr>
          <p:spPr>
            <a:xfrm>
              <a:off x="3692398" y="4059573"/>
              <a:ext cx="2495748" cy="348109"/>
            </a:xfrm>
            <a:prstGeom prst="rect">
              <a:avLst/>
            </a:prstGeom>
            <a:noFill/>
          </p:spPr>
          <p:txBody>
            <a:bodyPr wrap="none" rtlCol="0">
              <a:spAutoFit/>
            </a:bodyPr>
            <a:lstStyle/>
            <a:p>
              <a:r>
                <a:rPr lang="en-GB" sz="1662"/>
                <a:t>Please find me on </a:t>
              </a:r>
              <a:r>
                <a:rPr lang="en-GB" sz="1662" err="1"/>
                <a:t>Linkedin</a:t>
              </a:r>
              <a:endParaRPr lang="en-GB" sz="969"/>
            </a:p>
          </p:txBody>
        </p:sp>
        <p:pic>
          <p:nvPicPr>
            <p:cNvPr id="13" name="Picture 2" descr="Image result for linkedin logo">
              <a:extLst>
                <a:ext uri="{FF2B5EF4-FFF2-40B4-BE49-F238E27FC236}">
                  <a16:creationId xmlns:a16="http://schemas.microsoft.com/office/drawing/2014/main" id="{73AAB838-D84F-46CA-A654-A593D57C0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41" y="4438860"/>
              <a:ext cx="2612874" cy="7076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566C3CB-2E61-4946-9ADB-C1EA568290E5}"/>
                </a:ext>
              </a:extLst>
            </p:cNvPr>
            <p:cNvSpPr/>
            <p:nvPr/>
          </p:nvSpPr>
          <p:spPr>
            <a:xfrm>
              <a:off x="3350162" y="3994532"/>
              <a:ext cx="5310108" cy="20841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69"/>
            </a:p>
          </p:txBody>
        </p:sp>
        <p:grpSp>
          <p:nvGrpSpPr>
            <p:cNvPr id="18" name="Group 17">
              <a:extLst>
                <a:ext uri="{FF2B5EF4-FFF2-40B4-BE49-F238E27FC236}">
                  <a16:creationId xmlns:a16="http://schemas.microsoft.com/office/drawing/2014/main" id="{9213F0A8-FAE6-4CA3-B75D-D32CF9092961}"/>
                </a:ext>
              </a:extLst>
            </p:cNvPr>
            <p:cNvGrpSpPr/>
            <p:nvPr/>
          </p:nvGrpSpPr>
          <p:grpSpPr>
            <a:xfrm>
              <a:off x="2712803" y="5137788"/>
              <a:ext cx="3535373" cy="969027"/>
              <a:chOff x="3992859" y="4276841"/>
              <a:chExt cx="4714294" cy="1399704"/>
            </a:xfrm>
          </p:grpSpPr>
          <p:grpSp>
            <p:nvGrpSpPr>
              <p:cNvPr id="19" name="Group 18">
                <a:extLst>
                  <a:ext uri="{FF2B5EF4-FFF2-40B4-BE49-F238E27FC236}">
                    <a16:creationId xmlns:a16="http://schemas.microsoft.com/office/drawing/2014/main" id="{F919897E-D9BC-4F90-909F-00A875A3DF24}"/>
                  </a:ext>
                </a:extLst>
              </p:cNvPr>
              <p:cNvGrpSpPr/>
              <p:nvPr/>
            </p:nvGrpSpPr>
            <p:grpSpPr>
              <a:xfrm flipH="1">
                <a:off x="5105850" y="4276841"/>
                <a:ext cx="3591356" cy="379641"/>
                <a:chOff x="3419852" y="618976"/>
                <a:chExt cx="2360086" cy="379641"/>
              </a:xfrm>
            </p:grpSpPr>
            <p:cxnSp>
              <p:nvCxnSpPr>
                <p:cNvPr id="21" name="Straight Connector 20">
                  <a:extLst>
                    <a:ext uri="{FF2B5EF4-FFF2-40B4-BE49-F238E27FC236}">
                      <a16:creationId xmlns:a16="http://schemas.microsoft.com/office/drawing/2014/main" id="{0D659F04-C5FA-4E2B-AD70-EF13E498B487}"/>
                    </a:ext>
                  </a:extLst>
                </p:cNvPr>
                <p:cNvCxnSpPr/>
                <p:nvPr/>
              </p:nvCxnSpPr>
              <p:spPr>
                <a:xfrm>
                  <a:off x="3419852" y="946956"/>
                  <a:ext cx="2360086" cy="0"/>
                </a:xfrm>
                <a:prstGeom prst="line">
                  <a:avLst/>
                </a:prstGeom>
                <a:ln w="19050">
                  <a:gradFill flip="none" rotWithShape="1">
                    <a:gsLst>
                      <a:gs pos="0">
                        <a:schemeClr val="tx1">
                          <a:lumMod val="50000"/>
                          <a:lumOff val="50000"/>
                        </a:schemeClr>
                      </a:gs>
                      <a:gs pos="100000">
                        <a:schemeClr val="accent3">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8FCF5F-9DD0-4961-B580-954C95CBAE21}"/>
                    </a:ext>
                  </a:extLst>
                </p:cNvPr>
                <p:cNvSpPr txBox="1"/>
                <p:nvPr/>
              </p:nvSpPr>
              <p:spPr>
                <a:xfrm>
                  <a:off x="3450497" y="618976"/>
                  <a:ext cx="1066196" cy="379641"/>
                </a:xfrm>
                <a:prstGeom prst="rect">
                  <a:avLst/>
                </a:prstGeom>
                <a:noFill/>
              </p:spPr>
              <p:txBody>
                <a:bodyPr wrap="square" rtlCol="0">
                  <a:spAutoFit/>
                </a:bodyPr>
                <a:lstStyle/>
                <a:p>
                  <a:pPr algn="r"/>
                  <a:r>
                    <a:rPr lang="en-US" sz="1108">
                      <a:solidFill>
                        <a:schemeClr val="tx1">
                          <a:lumMod val="75000"/>
                          <a:lumOff val="25000"/>
                        </a:schemeClr>
                      </a:solidFill>
                      <a:latin typeface="Arial" panose="020B0604020202020204" pitchFamily="34" charset="0"/>
                      <a:cs typeface="Arial" panose="020B0604020202020204" pitchFamily="34" charset="0"/>
                    </a:rPr>
                    <a:t>Dr James Smith</a:t>
                  </a:r>
                </a:p>
              </p:txBody>
            </p:sp>
          </p:grpSp>
          <p:sp>
            <p:nvSpPr>
              <p:cNvPr id="20" name="Rectangle 19">
                <a:extLst>
                  <a:ext uri="{FF2B5EF4-FFF2-40B4-BE49-F238E27FC236}">
                    <a16:creationId xmlns:a16="http://schemas.microsoft.com/office/drawing/2014/main" id="{DB297F7B-CD02-47C0-8228-B335728D2ACC}"/>
                  </a:ext>
                </a:extLst>
              </p:cNvPr>
              <p:cNvSpPr/>
              <p:nvPr/>
            </p:nvSpPr>
            <p:spPr>
              <a:xfrm flipH="1">
                <a:off x="3992859" y="4619775"/>
                <a:ext cx="4714294" cy="1056770"/>
              </a:xfrm>
              <a:prstGeom prst="rect">
                <a:avLst/>
              </a:prstGeom>
            </p:spPr>
            <p:txBody>
              <a:bodyPr wrap="square">
                <a:spAutoFit/>
              </a:bodyPr>
              <a:lstStyle/>
              <a:p>
                <a:pPr lvl="0" algn="r"/>
                <a:r>
                  <a:rPr lang="en-US" sz="831">
                    <a:solidFill>
                      <a:schemeClr val="tx1">
                        <a:lumMod val="65000"/>
                        <a:lumOff val="35000"/>
                      </a:schemeClr>
                    </a:solidFill>
                    <a:latin typeface="Arial" panose="020B0604020202020204" pitchFamily="34" charset="0"/>
                    <a:cs typeface="Arial" panose="020B0604020202020204" pitchFamily="34" charset="0"/>
                  </a:rPr>
                  <a:t>CTO</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www.projectingsuccess.co.uk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Jamessmith@projectingsuccess.co.uk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+44 7891805279</a:t>
                </a:r>
              </a:p>
              <a:p>
                <a:pPr lvl="0" algn="r"/>
                <a:endParaRPr lang="en-US" sz="831">
                  <a:solidFill>
                    <a:schemeClr val="tx1">
                      <a:lumMod val="65000"/>
                      <a:lumOff val="35000"/>
                    </a:schemeClr>
                  </a:solidFill>
                  <a:latin typeface="Arial" panose="020B0604020202020204" pitchFamily="34" charset="0"/>
                  <a:cs typeface="Arial" panose="020B0604020202020204" pitchFamily="34" charset="0"/>
                </a:endParaRPr>
              </a:p>
            </p:txBody>
          </p:sp>
        </p:grpSp>
      </p:grpSp>
      <p:pic>
        <p:nvPicPr>
          <p:cNvPr id="2" name="Picture 1">
            <a:extLst>
              <a:ext uri="{FF2B5EF4-FFF2-40B4-BE49-F238E27FC236}">
                <a16:creationId xmlns:a16="http://schemas.microsoft.com/office/drawing/2014/main" id="{22DDF611-B580-49B1-8841-80DBF1AB5A51}"/>
              </a:ext>
            </a:extLst>
          </p:cNvPr>
          <p:cNvPicPr>
            <a:picLocks noChangeAspect="1"/>
          </p:cNvPicPr>
          <p:nvPr/>
        </p:nvPicPr>
        <p:blipFill>
          <a:blip r:embed="rId4"/>
          <a:stretch>
            <a:fillRect/>
          </a:stretch>
        </p:blipFill>
        <p:spPr>
          <a:xfrm>
            <a:off x="6281440" y="1916292"/>
            <a:ext cx="2640717" cy="2671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620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1B4D2A-B588-46C6-9657-4850E169959B}"/>
              </a:ext>
            </a:extLst>
          </p:cNvPr>
          <p:cNvSpPr>
            <a:spLocks noGrp="1"/>
          </p:cNvSpPr>
          <p:nvPr>
            <p:ph type="title"/>
          </p:nvPr>
        </p:nvSpPr>
        <p:spPr/>
        <p:txBody>
          <a:bodyPr/>
          <a:lstStyle/>
          <a:p>
            <a:r>
              <a:rPr lang="en-GB"/>
              <a:t>Let’s get setup.</a:t>
            </a:r>
          </a:p>
        </p:txBody>
      </p:sp>
      <p:pic>
        <p:nvPicPr>
          <p:cNvPr id="5" name="Picture 4" descr="A close up of a sign&#10;&#10;Description automatically generated">
            <a:extLst>
              <a:ext uri="{FF2B5EF4-FFF2-40B4-BE49-F238E27FC236}">
                <a16:creationId xmlns:a16="http://schemas.microsoft.com/office/drawing/2014/main" id="{D515B1A3-E31E-46D7-80EE-2D1A5D9DAC56}"/>
              </a:ext>
            </a:extLst>
          </p:cNvPr>
          <p:cNvPicPr>
            <a:picLocks noChangeAspect="1"/>
          </p:cNvPicPr>
          <p:nvPr/>
        </p:nvPicPr>
        <p:blipFill>
          <a:blip r:embed="rId2"/>
          <a:stretch>
            <a:fillRect/>
          </a:stretch>
        </p:blipFill>
        <p:spPr>
          <a:xfrm>
            <a:off x="3877151" y="2580906"/>
            <a:ext cx="4437698" cy="1696187"/>
          </a:xfrm>
          <a:prstGeom prst="rect">
            <a:avLst/>
          </a:prstGeom>
        </p:spPr>
      </p:pic>
      <p:sp>
        <p:nvSpPr>
          <p:cNvPr id="7" name="TextBox 6">
            <a:extLst>
              <a:ext uri="{FF2B5EF4-FFF2-40B4-BE49-F238E27FC236}">
                <a16:creationId xmlns:a16="http://schemas.microsoft.com/office/drawing/2014/main" id="{9E356209-FE7C-4D0B-823C-BC85035B3A52}"/>
              </a:ext>
            </a:extLst>
          </p:cNvPr>
          <p:cNvSpPr txBox="1"/>
          <p:nvPr/>
        </p:nvSpPr>
        <p:spPr>
          <a:xfrm>
            <a:off x="2930656" y="4513278"/>
            <a:ext cx="5967812" cy="859659"/>
          </a:xfrm>
          <a:prstGeom prst="rect">
            <a:avLst/>
          </a:prstGeom>
          <a:noFill/>
        </p:spPr>
        <p:txBody>
          <a:bodyPr wrap="square" rtlCol="0">
            <a:spAutoFit/>
          </a:bodyPr>
          <a:lstStyle/>
          <a:p>
            <a:pPr algn="ctr"/>
            <a:r>
              <a:rPr lang="en-GB" sz="1662" b="1">
                <a:solidFill>
                  <a:schemeClr val="accent1"/>
                </a:solidFill>
                <a:hlinkClick r:id="rId3"/>
              </a:rPr>
              <a:t>Sign in</a:t>
            </a:r>
            <a:endParaRPr lang="en-GB" sz="1662" b="1">
              <a:solidFill>
                <a:schemeClr val="accent1"/>
              </a:solidFill>
            </a:endParaRPr>
          </a:p>
          <a:p>
            <a:pPr algn="ctr"/>
            <a:endParaRPr lang="en-GB" sz="1662" b="1">
              <a:solidFill>
                <a:schemeClr val="accent1"/>
              </a:solidFill>
            </a:endParaRPr>
          </a:p>
          <a:p>
            <a:pPr algn="ctr"/>
            <a:r>
              <a:rPr lang="en-GB" sz="1662"/>
              <a:t>(or create one - but who doesn’t have a Google account right?!)</a:t>
            </a:r>
          </a:p>
        </p:txBody>
      </p:sp>
    </p:spTree>
    <p:extLst>
      <p:ext uri="{BB962C8B-B14F-4D97-AF65-F5344CB8AC3E}">
        <p14:creationId xmlns:p14="http://schemas.microsoft.com/office/powerpoint/2010/main" val="204971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438F-4BC5-4B05-9658-1D0BA1786482}"/>
              </a:ext>
            </a:extLst>
          </p:cNvPr>
          <p:cNvSpPr>
            <a:spLocks noGrp="1"/>
          </p:cNvSpPr>
          <p:nvPr>
            <p:ph type="title"/>
          </p:nvPr>
        </p:nvSpPr>
        <p:spPr/>
        <p:txBody>
          <a:bodyPr/>
          <a:lstStyle/>
          <a:p>
            <a:r>
              <a:rPr lang="en-GB" sz="4400">
                <a:cs typeface="Arial" panose="020B0604020202020204" pitchFamily="34" charset="0"/>
              </a:rPr>
              <a:t>Overview</a:t>
            </a:r>
            <a:endParaRPr lang="en-GB"/>
          </a:p>
        </p:txBody>
      </p:sp>
      <p:sp>
        <p:nvSpPr>
          <p:cNvPr id="4" name="TextBox 3">
            <a:extLst>
              <a:ext uri="{FF2B5EF4-FFF2-40B4-BE49-F238E27FC236}">
                <a16:creationId xmlns:a16="http://schemas.microsoft.com/office/drawing/2014/main" id="{1446D39D-3D93-4918-A648-4941EA3B8E57}"/>
              </a:ext>
            </a:extLst>
          </p:cNvPr>
          <p:cNvSpPr txBox="1"/>
          <p:nvPr/>
        </p:nvSpPr>
        <p:spPr>
          <a:xfrm>
            <a:off x="2025350" y="1824214"/>
            <a:ext cx="7803079" cy="348109"/>
          </a:xfrm>
          <a:prstGeom prst="rect">
            <a:avLst/>
          </a:prstGeom>
          <a:noFill/>
        </p:spPr>
        <p:txBody>
          <a:bodyPr wrap="square" rtlCol="0">
            <a:spAutoFit/>
          </a:bodyPr>
          <a:lstStyle/>
          <a:p>
            <a:r>
              <a:rPr lang="en-GB" sz="1662"/>
              <a:t>Let’s get setup</a:t>
            </a:r>
          </a:p>
        </p:txBody>
      </p:sp>
      <p:sp>
        <p:nvSpPr>
          <p:cNvPr id="5" name="TextBox 4">
            <a:extLst>
              <a:ext uri="{FF2B5EF4-FFF2-40B4-BE49-F238E27FC236}">
                <a16:creationId xmlns:a16="http://schemas.microsoft.com/office/drawing/2014/main" id="{374670E7-C949-4C1A-8221-AA5A6BB66DBD}"/>
              </a:ext>
            </a:extLst>
          </p:cNvPr>
          <p:cNvSpPr txBox="1"/>
          <p:nvPr/>
        </p:nvSpPr>
        <p:spPr>
          <a:xfrm>
            <a:off x="2025350" y="4263257"/>
            <a:ext cx="7803079" cy="348109"/>
          </a:xfrm>
          <a:prstGeom prst="rect">
            <a:avLst/>
          </a:prstGeom>
          <a:noFill/>
        </p:spPr>
        <p:txBody>
          <a:bodyPr wrap="square" rtlCol="0">
            <a:spAutoFit/>
          </a:bodyPr>
          <a:lstStyle/>
          <a:p>
            <a:r>
              <a:rPr lang="en-GB" sz="1662"/>
              <a:t>Why Python?</a:t>
            </a:r>
          </a:p>
        </p:txBody>
      </p:sp>
      <p:sp>
        <p:nvSpPr>
          <p:cNvPr id="6" name="TextBox 5">
            <a:extLst>
              <a:ext uri="{FF2B5EF4-FFF2-40B4-BE49-F238E27FC236}">
                <a16:creationId xmlns:a16="http://schemas.microsoft.com/office/drawing/2014/main" id="{00B67A7A-C55E-4B72-A36D-A4CCAAFB6F08}"/>
              </a:ext>
            </a:extLst>
          </p:cNvPr>
          <p:cNvSpPr txBox="1"/>
          <p:nvPr/>
        </p:nvSpPr>
        <p:spPr>
          <a:xfrm>
            <a:off x="2025350" y="4828608"/>
            <a:ext cx="7803079" cy="348109"/>
          </a:xfrm>
          <a:prstGeom prst="rect">
            <a:avLst/>
          </a:prstGeom>
          <a:noFill/>
        </p:spPr>
        <p:txBody>
          <a:bodyPr wrap="square" rtlCol="0">
            <a:spAutoFit/>
          </a:bodyPr>
          <a:lstStyle/>
          <a:p>
            <a:r>
              <a:rPr lang="en-GB" sz="1662"/>
              <a:t>Machine learning with Iris data</a:t>
            </a:r>
          </a:p>
        </p:txBody>
      </p:sp>
      <p:sp>
        <p:nvSpPr>
          <p:cNvPr id="7" name="TextBox 6">
            <a:extLst>
              <a:ext uri="{FF2B5EF4-FFF2-40B4-BE49-F238E27FC236}">
                <a16:creationId xmlns:a16="http://schemas.microsoft.com/office/drawing/2014/main" id="{FFB5B877-5F91-41F3-81A5-5331F28C17E2}"/>
              </a:ext>
            </a:extLst>
          </p:cNvPr>
          <p:cNvSpPr txBox="1"/>
          <p:nvPr/>
        </p:nvSpPr>
        <p:spPr>
          <a:xfrm>
            <a:off x="2025350" y="2504069"/>
            <a:ext cx="7803079" cy="348109"/>
          </a:xfrm>
          <a:prstGeom prst="rect">
            <a:avLst/>
          </a:prstGeom>
          <a:noFill/>
        </p:spPr>
        <p:txBody>
          <a:bodyPr wrap="square" rtlCol="0">
            <a:spAutoFit/>
          </a:bodyPr>
          <a:lstStyle/>
          <a:p>
            <a:r>
              <a:rPr lang="en-GB" sz="1662"/>
              <a:t>Who am I?</a:t>
            </a:r>
          </a:p>
        </p:txBody>
      </p:sp>
      <p:sp>
        <p:nvSpPr>
          <p:cNvPr id="8" name="TextBox 7">
            <a:extLst>
              <a:ext uri="{FF2B5EF4-FFF2-40B4-BE49-F238E27FC236}">
                <a16:creationId xmlns:a16="http://schemas.microsoft.com/office/drawing/2014/main" id="{B46E28A7-C569-42DB-964C-B8BD776381B4}"/>
              </a:ext>
            </a:extLst>
          </p:cNvPr>
          <p:cNvSpPr txBox="1"/>
          <p:nvPr/>
        </p:nvSpPr>
        <p:spPr>
          <a:xfrm>
            <a:off x="1987157" y="3648321"/>
            <a:ext cx="7803079" cy="348109"/>
          </a:xfrm>
          <a:prstGeom prst="rect">
            <a:avLst/>
          </a:prstGeom>
          <a:noFill/>
        </p:spPr>
        <p:txBody>
          <a:bodyPr wrap="square" rtlCol="0">
            <a:spAutoFit/>
          </a:bodyPr>
          <a:lstStyle/>
          <a:p>
            <a:r>
              <a:rPr lang="en-GB" sz="1662"/>
              <a:t>How to make progress on your own!</a:t>
            </a:r>
          </a:p>
        </p:txBody>
      </p:sp>
      <p:sp>
        <p:nvSpPr>
          <p:cNvPr id="9" name="TextBox 8">
            <a:extLst>
              <a:ext uri="{FF2B5EF4-FFF2-40B4-BE49-F238E27FC236}">
                <a16:creationId xmlns:a16="http://schemas.microsoft.com/office/drawing/2014/main" id="{F918BA5D-C503-435C-905A-9CF00A84AB19}"/>
              </a:ext>
            </a:extLst>
          </p:cNvPr>
          <p:cNvSpPr txBox="1"/>
          <p:nvPr/>
        </p:nvSpPr>
        <p:spPr>
          <a:xfrm>
            <a:off x="1987157" y="3088080"/>
            <a:ext cx="7803079" cy="348109"/>
          </a:xfrm>
          <a:prstGeom prst="rect">
            <a:avLst/>
          </a:prstGeom>
          <a:noFill/>
        </p:spPr>
        <p:txBody>
          <a:bodyPr wrap="square" rtlCol="0">
            <a:spAutoFit/>
          </a:bodyPr>
          <a:lstStyle/>
          <a:p>
            <a:r>
              <a:rPr lang="en-GB" sz="1662"/>
              <a:t>Which Integrated Dev Environment (IDE)?</a:t>
            </a:r>
          </a:p>
        </p:txBody>
      </p:sp>
      <p:sp>
        <p:nvSpPr>
          <p:cNvPr id="2" name="Oval 1">
            <a:extLst>
              <a:ext uri="{FF2B5EF4-FFF2-40B4-BE49-F238E27FC236}">
                <a16:creationId xmlns:a16="http://schemas.microsoft.com/office/drawing/2014/main" id="{3685E4C9-D9C7-4F9A-AB78-1D3BE915DCDC}"/>
              </a:ext>
            </a:extLst>
          </p:cNvPr>
          <p:cNvSpPr/>
          <p:nvPr/>
        </p:nvSpPr>
        <p:spPr>
          <a:xfrm>
            <a:off x="1528617" y="1881122"/>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49D4DF5-293B-4895-BAE7-5488EE0B5A1B}"/>
              </a:ext>
            </a:extLst>
          </p:cNvPr>
          <p:cNvSpPr/>
          <p:nvPr/>
        </p:nvSpPr>
        <p:spPr>
          <a:xfrm>
            <a:off x="1528618" y="4389546"/>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C55E84D-BF03-49EA-B591-2F7AD22B0B9B}"/>
              </a:ext>
            </a:extLst>
          </p:cNvPr>
          <p:cNvSpPr/>
          <p:nvPr/>
        </p:nvSpPr>
        <p:spPr>
          <a:xfrm>
            <a:off x="1528617" y="373609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4A8F444-FEFA-47A1-AF4C-616A65F975E1}"/>
              </a:ext>
            </a:extLst>
          </p:cNvPr>
          <p:cNvSpPr/>
          <p:nvPr/>
        </p:nvSpPr>
        <p:spPr>
          <a:xfrm>
            <a:off x="1528617" y="3155916"/>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9B9DC94-879B-424F-A804-F0223F2059DB}"/>
              </a:ext>
            </a:extLst>
          </p:cNvPr>
          <p:cNvSpPr/>
          <p:nvPr/>
        </p:nvSpPr>
        <p:spPr>
          <a:xfrm>
            <a:off x="1528617" y="258455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F9ECEDE-885A-4EA2-9F4D-FFDC601C524F}"/>
              </a:ext>
            </a:extLst>
          </p:cNvPr>
          <p:cNvSpPr/>
          <p:nvPr/>
        </p:nvSpPr>
        <p:spPr>
          <a:xfrm>
            <a:off x="1528617" y="4912887"/>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46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17B86-8400-4F8A-807C-239963D2F105}"/>
              </a:ext>
            </a:extLst>
          </p:cNvPr>
          <p:cNvSpPr>
            <a:spLocks noGrp="1"/>
          </p:cNvSpPr>
          <p:nvPr>
            <p:ph type="title"/>
          </p:nvPr>
        </p:nvSpPr>
        <p:spPr/>
        <p:txBody>
          <a:bodyPr/>
          <a:lstStyle/>
          <a:p>
            <a:r>
              <a:rPr lang="en-GB"/>
              <a:t>Who am I?</a:t>
            </a:r>
          </a:p>
        </p:txBody>
      </p:sp>
      <p:sp>
        <p:nvSpPr>
          <p:cNvPr id="5" name="TextBox 4">
            <a:extLst>
              <a:ext uri="{FF2B5EF4-FFF2-40B4-BE49-F238E27FC236}">
                <a16:creationId xmlns:a16="http://schemas.microsoft.com/office/drawing/2014/main" id="{A2527372-D8D8-461C-8DA0-AC7256014509}"/>
              </a:ext>
            </a:extLst>
          </p:cNvPr>
          <p:cNvSpPr txBox="1"/>
          <p:nvPr/>
        </p:nvSpPr>
        <p:spPr>
          <a:xfrm>
            <a:off x="165669" y="1476210"/>
            <a:ext cx="10780494" cy="348109"/>
          </a:xfrm>
          <a:prstGeom prst="rect">
            <a:avLst/>
          </a:prstGeom>
          <a:noFill/>
        </p:spPr>
        <p:txBody>
          <a:bodyPr wrap="square" rtlCol="0">
            <a:spAutoFit/>
          </a:bodyPr>
          <a:lstStyle/>
          <a:p>
            <a:r>
              <a:rPr lang="en-GB" sz="1662" dirty="0"/>
              <a:t>Completed my PhD in applied Mathematics in 2015 – </a:t>
            </a:r>
            <a:r>
              <a:rPr lang="en-GB" sz="1400" i="1" dirty="0" err="1"/>
              <a:t>Painlevé</a:t>
            </a:r>
            <a:r>
              <a:rPr lang="en-GB" sz="1400" i="1" dirty="0"/>
              <a:t> equations and Orthogonal Polynomials</a:t>
            </a:r>
            <a:endParaRPr lang="en-GB" sz="1662" i="1" dirty="0"/>
          </a:p>
        </p:txBody>
      </p:sp>
      <p:sp>
        <p:nvSpPr>
          <p:cNvPr id="7" name="TextBox 6">
            <a:extLst>
              <a:ext uri="{FF2B5EF4-FFF2-40B4-BE49-F238E27FC236}">
                <a16:creationId xmlns:a16="http://schemas.microsoft.com/office/drawing/2014/main" id="{CB031CD0-7692-4123-835C-6250BC9E6EA8}"/>
              </a:ext>
            </a:extLst>
          </p:cNvPr>
          <p:cNvSpPr txBox="1"/>
          <p:nvPr/>
        </p:nvSpPr>
        <p:spPr>
          <a:xfrm>
            <a:off x="165669" y="2125409"/>
            <a:ext cx="7641451" cy="348109"/>
          </a:xfrm>
          <a:prstGeom prst="rect">
            <a:avLst/>
          </a:prstGeom>
          <a:noFill/>
        </p:spPr>
        <p:txBody>
          <a:bodyPr wrap="square" rtlCol="0">
            <a:spAutoFit/>
          </a:bodyPr>
          <a:lstStyle/>
          <a:p>
            <a:r>
              <a:rPr lang="en-GB" sz="1662"/>
              <a:t>Lectured mathematics at the University of Kent</a:t>
            </a:r>
          </a:p>
        </p:txBody>
      </p:sp>
      <p:sp>
        <p:nvSpPr>
          <p:cNvPr id="9" name="TextBox 8">
            <a:extLst>
              <a:ext uri="{FF2B5EF4-FFF2-40B4-BE49-F238E27FC236}">
                <a16:creationId xmlns:a16="http://schemas.microsoft.com/office/drawing/2014/main" id="{67DDE328-7395-4FAE-B73B-B2443B9ECD96}"/>
              </a:ext>
            </a:extLst>
          </p:cNvPr>
          <p:cNvSpPr txBox="1"/>
          <p:nvPr/>
        </p:nvSpPr>
        <p:spPr>
          <a:xfrm>
            <a:off x="177497" y="2770643"/>
            <a:ext cx="7641451" cy="348109"/>
          </a:xfrm>
          <a:prstGeom prst="rect">
            <a:avLst/>
          </a:prstGeom>
          <a:noFill/>
        </p:spPr>
        <p:txBody>
          <a:bodyPr wrap="square" rtlCol="0">
            <a:spAutoFit/>
          </a:bodyPr>
          <a:lstStyle/>
          <a:p>
            <a:r>
              <a:rPr lang="en-GB" sz="1662"/>
              <a:t>Joined </a:t>
            </a:r>
            <a:r>
              <a:rPr lang="en-GB" sz="1662" b="1">
                <a:solidFill>
                  <a:srgbClr val="07149C"/>
                </a:solidFill>
              </a:rPr>
              <a:t>Projecting Success </a:t>
            </a:r>
            <a:r>
              <a:rPr lang="en-GB" sz="1662"/>
              <a:t>in 2017</a:t>
            </a:r>
          </a:p>
        </p:txBody>
      </p:sp>
      <p:sp>
        <p:nvSpPr>
          <p:cNvPr id="11" name="TextBox 10">
            <a:extLst>
              <a:ext uri="{FF2B5EF4-FFF2-40B4-BE49-F238E27FC236}">
                <a16:creationId xmlns:a16="http://schemas.microsoft.com/office/drawing/2014/main" id="{28AF4747-8EB6-4240-A573-63C9BC5922A9}"/>
              </a:ext>
            </a:extLst>
          </p:cNvPr>
          <p:cNvSpPr txBox="1"/>
          <p:nvPr/>
        </p:nvSpPr>
        <p:spPr>
          <a:xfrm>
            <a:off x="165669" y="3305493"/>
            <a:ext cx="7641451" cy="348109"/>
          </a:xfrm>
          <a:prstGeom prst="rect">
            <a:avLst/>
          </a:prstGeom>
          <a:noFill/>
        </p:spPr>
        <p:txBody>
          <a:bodyPr wrap="square" rtlCol="0">
            <a:spAutoFit/>
          </a:bodyPr>
          <a:lstStyle/>
          <a:p>
            <a:r>
              <a:rPr lang="en-GB" sz="1662"/>
              <a:t>Interests</a:t>
            </a:r>
            <a:r>
              <a:rPr lang="en-GB" sz="1662" b="1">
                <a:solidFill>
                  <a:srgbClr val="07149C"/>
                </a:solidFill>
              </a:rPr>
              <a:t>:</a:t>
            </a:r>
          </a:p>
        </p:txBody>
      </p:sp>
      <p:sp>
        <p:nvSpPr>
          <p:cNvPr id="13" name="Rectangle 12">
            <a:extLst>
              <a:ext uri="{FF2B5EF4-FFF2-40B4-BE49-F238E27FC236}">
                <a16:creationId xmlns:a16="http://schemas.microsoft.com/office/drawing/2014/main" id="{7E69E6A4-EA1C-47E8-B996-D8DBF6A04711}"/>
              </a:ext>
            </a:extLst>
          </p:cNvPr>
          <p:cNvSpPr/>
          <p:nvPr/>
        </p:nvSpPr>
        <p:spPr>
          <a:xfrm>
            <a:off x="2042799" y="4351262"/>
            <a:ext cx="1818336" cy="348109"/>
          </a:xfrm>
          <a:prstGeom prst="rect">
            <a:avLst/>
          </a:prstGeom>
        </p:spPr>
        <p:txBody>
          <a:bodyPr wrap="square">
            <a:spAutoFit/>
          </a:bodyPr>
          <a:lstStyle/>
          <a:p>
            <a:r>
              <a:rPr lang="en-GB" sz="1662" b="1">
                <a:solidFill>
                  <a:srgbClr val="07149C"/>
                </a:solidFill>
              </a:rPr>
              <a:t>Machine Learning</a:t>
            </a:r>
            <a:endParaRPr lang="en-GB" sz="1662" b="1"/>
          </a:p>
        </p:txBody>
      </p:sp>
      <p:pic>
        <p:nvPicPr>
          <p:cNvPr id="15" name="Picture 14">
            <a:extLst>
              <a:ext uri="{FF2B5EF4-FFF2-40B4-BE49-F238E27FC236}">
                <a16:creationId xmlns:a16="http://schemas.microsoft.com/office/drawing/2014/main" id="{E9AACDBA-D137-4F80-B581-93DA7F3BE52B}"/>
              </a:ext>
            </a:extLst>
          </p:cNvPr>
          <p:cNvPicPr>
            <a:picLocks noChangeAspect="1"/>
          </p:cNvPicPr>
          <p:nvPr/>
        </p:nvPicPr>
        <p:blipFill>
          <a:blip r:embed="rId2"/>
          <a:stretch>
            <a:fillRect/>
          </a:stretch>
        </p:blipFill>
        <p:spPr>
          <a:xfrm>
            <a:off x="5332855" y="4867737"/>
            <a:ext cx="2320214" cy="779400"/>
          </a:xfrm>
          <a:prstGeom prst="rect">
            <a:avLst/>
          </a:prstGeom>
        </p:spPr>
      </p:pic>
      <p:sp>
        <p:nvSpPr>
          <p:cNvPr id="17" name="Rectangle 16">
            <a:extLst>
              <a:ext uri="{FF2B5EF4-FFF2-40B4-BE49-F238E27FC236}">
                <a16:creationId xmlns:a16="http://schemas.microsoft.com/office/drawing/2014/main" id="{AD2A7E74-1D43-4D8D-BA39-F48E982B062A}"/>
              </a:ext>
            </a:extLst>
          </p:cNvPr>
          <p:cNvSpPr/>
          <p:nvPr/>
        </p:nvSpPr>
        <p:spPr>
          <a:xfrm>
            <a:off x="6099542" y="4316862"/>
            <a:ext cx="817211" cy="348109"/>
          </a:xfrm>
          <a:prstGeom prst="rect">
            <a:avLst/>
          </a:prstGeom>
        </p:spPr>
        <p:txBody>
          <a:bodyPr wrap="none">
            <a:spAutoFit/>
          </a:bodyPr>
          <a:lstStyle/>
          <a:p>
            <a:r>
              <a:rPr lang="en-GB" sz="1662" b="1">
                <a:solidFill>
                  <a:srgbClr val="07149C"/>
                </a:solidFill>
              </a:rPr>
              <a:t>Python</a:t>
            </a:r>
            <a:endParaRPr lang="en-GB" sz="1662" b="1"/>
          </a:p>
        </p:txBody>
      </p:sp>
      <p:pic>
        <p:nvPicPr>
          <p:cNvPr id="19" name="Graphic 18" descr="Head with gears">
            <a:extLst>
              <a:ext uri="{FF2B5EF4-FFF2-40B4-BE49-F238E27FC236}">
                <a16:creationId xmlns:a16="http://schemas.microsoft.com/office/drawing/2014/main" id="{23C1FCCB-479E-4019-90A2-5D84EDC12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1339" y="4803076"/>
            <a:ext cx="844062" cy="844062"/>
          </a:xfrm>
          <a:prstGeom prst="rect">
            <a:avLst/>
          </a:prstGeom>
        </p:spPr>
      </p:pic>
      <p:sp>
        <p:nvSpPr>
          <p:cNvPr id="21" name="Rectangle 20">
            <a:extLst>
              <a:ext uri="{FF2B5EF4-FFF2-40B4-BE49-F238E27FC236}">
                <a16:creationId xmlns:a16="http://schemas.microsoft.com/office/drawing/2014/main" id="{4964FC02-4469-4E8C-9256-B3CF41345967}"/>
              </a:ext>
            </a:extLst>
          </p:cNvPr>
          <p:cNvSpPr/>
          <p:nvPr/>
        </p:nvSpPr>
        <p:spPr>
          <a:xfrm>
            <a:off x="3872995" y="3118752"/>
            <a:ext cx="1818336" cy="348109"/>
          </a:xfrm>
          <a:prstGeom prst="rect">
            <a:avLst/>
          </a:prstGeom>
        </p:spPr>
        <p:txBody>
          <a:bodyPr wrap="square">
            <a:spAutoFit/>
          </a:bodyPr>
          <a:lstStyle/>
          <a:p>
            <a:r>
              <a:rPr lang="en-GB" sz="1662" b="1">
                <a:solidFill>
                  <a:srgbClr val="07149C"/>
                </a:solidFill>
              </a:rPr>
              <a:t>Mathematics</a:t>
            </a:r>
            <a:endParaRPr lang="en-GB" sz="1662" b="1"/>
          </a:p>
        </p:txBody>
      </p:sp>
      <p:pic>
        <p:nvPicPr>
          <p:cNvPr id="23" name="Picture 22">
            <a:extLst>
              <a:ext uri="{FF2B5EF4-FFF2-40B4-BE49-F238E27FC236}">
                <a16:creationId xmlns:a16="http://schemas.microsoft.com/office/drawing/2014/main" id="{6B48606E-3907-4008-95B5-EAD08D838185}"/>
              </a:ext>
            </a:extLst>
          </p:cNvPr>
          <p:cNvPicPr>
            <a:picLocks noChangeAspect="1"/>
          </p:cNvPicPr>
          <p:nvPr/>
        </p:nvPicPr>
        <p:blipFill>
          <a:blip r:embed="rId5"/>
          <a:stretch>
            <a:fillRect/>
          </a:stretch>
        </p:blipFill>
        <p:spPr>
          <a:xfrm>
            <a:off x="3309596" y="3472773"/>
            <a:ext cx="2888083" cy="816884"/>
          </a:xfrm>
          <a:prstGeom prst="rect">
            <a:avLst/>
          </a:prstGeom>
        </p:spPr>
      </p:pic>
      <p:pic>
        <p:nvPicPr>
          <p:cNvPr id="25" name="Picture 24">
            <a:extLst>
              <a:ext uri="{FF2B5EF4-FFF2-40B4-BE49-F238E27FC236}">
                <a16:creationId xmlns:a16="http://schemas.microsoft.com/office/drawing/2014/main" id="{6A8B9AF9-FAE3-4B26-818C-6BD16F2F71F6}"/>
              </a:ext>
            </a:extLst>
          </p:cNvPr>
          <p:cNvPicPr>
            <a:picLocks noChangeAspect="1"/>
          </p:cNvPicPr>
          <p:nvPr/>
        </p:nvPicPr>
        <p:blipFill>
          <a:blip r:embed="rId6"/>
          <a:stretch>
            <a:fillRect/>
          </a:stretch>
        </p:blipFill>
        <p:spPr>
          <a:xfrm>
            <a:off x="9513429" y="2125409"/>
            <a:ext cx="1994056" cy="5870999"/>
          </a:xfrm>
          <a:prstGeom prst="rect">
            <a:avLst/>
          </a:prstGeom>
        </p:spPr>
      </p:pic>
    </p:spTree>
    <p:extLst>
      <p:ext uri="{BB962C8B-B14F-4D97-AF65-F5344CB8AC3E}">
        <p14:creationId xmlns:p14="http://schemas.microsoft.com/office/powerpoint/2010/main" val="394101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44F79-6E2F-4354-90C2-77180C6078C4}"/>
              </a:ext>
            </a:extLst>
          </p:cNvPr>
          <p:cNvSpPr>
            <a:spLocks noGrp="1"/>
          </p:cNvSpPr>
          <p:nvPr>
            <p:ph type="title"/>
          </p:nvPr>
        </p:nvSpPr>
        <p:spPr/>
        <p:txBody>
          <a:bodyPr/>
          <a:lstStyle/>
          <a:p>
            <a:r>
              <a:rPr lang="en-GB"/>
              <a:t>Which Integrated Dev Environment (IDE)?</a:t>
            </a:r>
          </a:p>
        </p:txBody>
      </p:sp>
      <p:pic>
        <p:nvPicPr>
          <p:cNvPr id="5" name="Picture 4">
            <a:extLst>
              <a:ext uri="{FF2B5EF4-FFF2-40B4-BE49-F238E27FC236}">
                <a16:creationId xmlns:a16="http://schemas.microsoft.com/office/drawing/2014/main" id="{50C1E36C-0379-4F74-9C0A-0E9B26EEE68B}"/>
              </a:ext>
            </a:extLst>
          </p:cNvPr>
          <p:cNvPicPr>
            <a:picLocks noChangeAspect="1"/>
          </p:cNvPicPr>
          <p:nvPr/>
        </p:nvPicPr>
        <p:blipFill>
          <a:blip r:embed="rId2"/>
          <a:stretch>
            <a:fillRect/>
          </a:stretch>
        </p:blipFill>
        <p:spPr>
          <a:xfrm>
            <a:off x="2032001" y="1267770"/>
            <a:ext cx="6899563" cy="46068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1846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428D1-7B8A-42E9-9A6E-BD16936F54C9}"/>
              </a:ext>
            </a:extLst>
          </p:cNvPr>
          <p:cNvSpPr>
            <a:spLocks noGrp="1"/>
          </p:cNvSpPr>
          <p:nvPr>
            <p:ph idx="1"/>
          </p:nvPr>
        </p:nvSpPr>
        <p:spPr/>
        <p:txBody>
          <a:bodyPr>
            <a:normAutofit fontScale="55000" lnSpcReduction="20000"/>
          </a:bodyPr>
          <a:lstStyle/>
          <a:p>
            <a:pPr>
              <a:buFont typeface="Arial" panose="020B0604020202020204" pitchFamily="34" charset="0"/>
              <a:buChar char="•"/>
            </a:pPr>
            <a:r>
              <a:rPr lang="en-GB" sz="2800" b="1">
                <a:solidFill>
                  <a:schemeClr val="accent1"/>
                </a:solidFill>
                <a:latin typeface="source sans pro" panose="020B0604020202020204" pitchFamily="34" charset="0"/>
              </a:rPr>
              <a:t>Save and reload code files</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If an IDE or editor won’t let you save your work and reopen everything later, in the same state it was in when you left, it’s not much of an IDE.</a:t>
            </a:r>
          </a:p>
          <a:p>
            <a:pPr>
              <a:buFont typeface="Arial" panose="020B0604020202020204" pitchFamily="34" charset="0"/>
              <a:buChar char="•"/>
            </a:pPr>
            <a:endParaRPr lang="en-GB" sz="2800">
              <a:solidFill>
                <a:schemeClr val="accent1"/>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Run code from within the environment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Similarly, if you have to drop out of the editor to run your Python code, then it’s not much more than a simple text editor.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Debugging support</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step through your code as it runs is a core feature of all IDEs and most good code editors.</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Syntax highlighting</a:t>
            </a:r>
            <a:br>
              <a:rPr lang="en-GB" sz="2800">
                <a:solidFill>
                  <a:srgbClr val="222222"/>
                </a:solidFill>
                <a:latin typeface="source sans pro" panose="020B0604020202020204" pitchFamily="34" charset="0"/>
              </a:rPr>
            </a:br>
            <a:r>
              <a:rPr lang="en-GB" sz="2800">
                <a:solidFill>
                  <a:srgbClr val="222222"/>
                </a:solidFill>
                <a:latin typeface="source sans pro" panose="020B0604020202020204" pitchFamily="34" charset="0"/>
              </a:rPr>
              <a:t>Being able to quickly spot keywords, variables, and symbols in your code makes reading and understanding code much easier.</a:t>
            </a:r>
          </a:p>
          <a:p>
            <a:pPr>
              <a:buFont typeface="Arial" panose="020B0604020202020204" pitchFamily="34" charset="0"/>
              <a:buChar char="•"/>
            </a:pPr>
            <a:endParaRPr lang="en-GB" sz="2800">
              <a:solidFill>
                <a:srgbClr val="222222"/>
              </a:solidFill>
              <a:latin typeface="source sans pro" panose="020B0604020202020204" pitchFamily="34" charset="0"/>
            </a:endParaRPr>
          </a:p>
          <a:p>
            <a:pPr>
              <a:buFont typeface="Arial" panose="020B0604020202020204" pitchFamily="34" charset="0"/>
              <a:buChar char="•"/>
            </a:pPr>
            <a:r>
              <a:rPr lang="en-GB" sz="2800" b="1">
                <a:solidFill>
                  <a:schemeClr val="accent1"/>
                </a:solidFill>
                <a:latin typeface="source sans pro" panose="020B0604020202020204" pitchFamily="34" charset="0"/>
              </a:rPr>
              <a:t>Automatic code formatting</a:t>
            </a:r>
          </a:p>
          <a:p>
            <a:r>
              <a:rPr lang="en-US" altLang="en-US" sz="2800">
                <a:solidFill>
                  <a:srgbClr val="222222"/>
                </a:solidFill>
                <a:latin typeface="Source Sans Pro" panose="020B0503030403020204" pitchFamily="34" charset="0"/>
              </a:rPr>
              <a:t>Any editor or IDE worth it’s salt will recognize the colon at the end of a </a:t>
            </a:r>
            <a:r>
              <a:rPr lang="en-US" altLang="en-US" sz="2800" i="1">
                <a:solidFill>
                  <a:srgbClr val="222222"/>
                </a:solidFill>
                <a:latin typeface="Source Sans Pro" panose="020B0503030403020204" pitchFamily="34" charset="0"/>
              </a:rPr>
              <a:t>while</a:t>
            </a:r>
            <a:r>
              <a:rPr lang="en-US" altLang="en-US" sz="2800">
                <a:solidFill>
                  <a:srgbClr val="222222"/>
                </a:solidFill>
                <a:latin typeface="Source Sans Pro" panose="020B0503030403020204" pitchFamily="34" charset="0"/>
              </a:rPr>
              <a:t> or </a:t>
            </a:r>
            <a:r>
              <a:rPr lang="en-US" altLang="en-US" sz="2800" i="1">
                <a:solidFill>
                  <a:srgbClr val="222222"/>
                </a:solidFill>
                <a:latin typeface="Source Sans Pro" panose="020B0503030403020204" pitchFamily="34" charset="0"/>
              </a:rPr>
              <a:t>for </a:t>
            </a:r>
            <a:r>
              <a:rPr lang="en-US" altLang="en-US" sz="2800">
                <a:solidFill>
                  <a:srgbClr val="222222"/>
                </a:solidFill>
                <a:latin typeface="Source Sans Pro" panose="020B0503030403020204" pitchFamily="34" charset="0"/>
              </a:rPr>
              <a:t>statement and know the next line should be indented.</a:t>
            </a:r>
            <a:r>
              <a:rPr lang="en-US" altLang="en-US" sz="800"/>
              <a:t> </a:t>
            </a:r>
            <a:endParaRPr lang="en-US" altLang="en-US" sz="3600">
              <a:latin typeface="Arial" panose="020B0604020202020204" pitchFamily="34" charset="0"/>
            </a:endParaRPr>
          </a:p>
          <a:p>
            <a:endParaRPr lang="en-GB"/>
          </a:p>
        </p:txBody>
      </p:sp>
      <p:sp>
        <p:nvSpPr>
          <p:cNvPr id="3" name="Title 2">
            <a:extLst>
              <a:ext uri="{FF2B5EF4-FFF2-40B4-BE49-F238E27FC236}">
                <a16:creationId xmlns:a16="http://schemas.microsoft.com/office/drawing/2014/main" id="{1C56E7C5-C190-4B8B-B833-0D89E6B27E5C}"/>
              </a:ext>
            </a:extLst>
          </p:cNvPr>
          <p:cNvSpPr>
            <a:spLocks noGrp="1"/>
          </p:cNvSpPr>
          <p:nvPr>
            <p:ph type="title"/>
          </p:nvPr>
        </p:nvSpPr>
        <p:spPr/>
        <p:txBody>
          <a:bodyPr/>
          <a:lstStyle/>
          <a:p>
            <a:r>
              <a:rPr lang="en-GB"/>
              <a:t>Which Integrated Dev Environment (IDE)?</a:t>
            </a:r>
          </a:p>
        </p:txBody>
      </p:sp>
    </p:spTree>
    <p:extLst>
      <p:ext uri="{BB962C8B-B14F-4D97-AF65-F5344CB8AC3E}">
        <p14:creationId xmlns:p14="http://schemas.microsoft.com/office/powerpoint/2010/main" val="200994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A8939-F88A-457A-B94D-C156D7882036}"/>
              </a:ext>
            </a:extLst>
          </p:cNvPr>
          <p:cNvSpPr>
            <a:spLocks noGrp="1"/>
          </p:cNvSpPr>
          <p:nvPr>
            <p:ph type="title"/>
          </p:nvPr>
        </p:nvSpPr>
        <p:spPr/>
        <p:txBody>
          <a:bodyPr/>
          <a:lstStyle/>
          <a:p>
            <a:r>
              <a:rPr lang="en-GB"/>
              <a:t>How to make progress on your own!</a:t>
            </a:r>
          </a:p>
        </p:txBody>
      </p:sp>
      <p:pic>
        <p:nvPicPr>
          <p:cNvPr id="5" name="Picture 4">
            <a:extLst>
              <a:ext uri="{FF2B5EF4-FFF2-40B4-BE49-F238E27FC236}">
                <a16:creationId xmlns:a16="http://schemas.microsoft.com/office/drawing/2014/main" id="{EA762F3C-8185-4026-8F79-27AAB95C20E0}"/>
              </a:ext>
            </a:extLst>
          </p:cNvPr>
          <p:cNvPicPr>
            <a:picLocks noChangeAspect="1"/>
          </p:cNvPicPr>
          <p:nvPr/>
        </p:nvPicPr>
        <p:blipFill>
          <a:blip r:embed="rId2"/>
          <a:stretch>
            <a:fillRect/>
          </a:stretch>
        </p:blipFill>
        <p:spPr>
          <a:xfrm>
            <a:off x="1528178" y="3630959"/>
            <a:ext cx="3381498" cy="19095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78E6D4F-D83A-4740-B25E-F7072E681B83}"/>
              </a:ext>
            </a:extLst>
          </p:cNvPr>
          <p:cNvPicPr>
            <a:picLocks noChangeAspect="1"/>
          </p:cNvPicPr>
          <p:nvPr/>
        </p:nvPicPr>
        <p:blipFill>
          <a:blip r:embed="rId3"/>
          <a:stretch>
            <a:fillRect/>
          </a:stretch>
        </p:blipFill>
        <p:spPr>
          <a:xfrm>
            <a:off x="6871317" y="3630975"/>
            <a:ext cx="2845338" cy="190533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1DD6488-89CD-4399-ABF8-F8AB91F63E1A}"/>
              </a:ext>
            </a:extLst>
          </p:cNvPr>
          <p:cNvPicPr>
            <a:picLocks noChangeAspect="1"/>
          </p:cNvPicPr>
          <p:nvPr/>
        </p:nvPicPr>
        <p:blipFill>
          <a:blip r:embed="rId4"/>
          <a:stretch>
            <a:fillRect/>
          </a:stretch>
        </p:blipFill>
        <p:spPr>
          <a:xfrm>
            <a:off x="6536413" y="1858412"/>
            <a:ext cx="3300045" cy="86213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B9D1997-8EAD-4FD3-98C7-AA9F677DACF2}"/>
              </a:ext>
            </a:extLst>
          </p:cNvPr>
          <p:cNvSpPr/>
          <p:nvPr/>
        </p:nvSpPr>
        <p:spPr>
          <a:xfrm>
            <a:off x="7294124" y="3073797"/>
            <a:ext cx="1832296" cy="348109"/>
          </a:xfrm>
          <a:prstGeom prst="rect">
            <a:avLst/>
          </a:prstGeom>
        </p:spPr>
        <p:txBody>
          <a:bodyPr wrap="none">
            <a:spAutoFit/>
          </a:bodyPr>
          <a:lstStyle/>
          <a:p>
            <a:r>
              <a:rPr lang="en-GB" sz="1662" dirty="0">
                <a:hlinkClick r:id="rId5"/>
              </a:rPr>
              <a:t>https://github.com</a:t>
            </a:r>
            <a:endParaRPr lang="en-GB" sz="1662" dirty="0"/>
          </a:p>
        </p:txBody>
      </p:sp>
      <p:pic>
        <p:nvPicPr>
          <p:cNvPr id="13" name="Picture 12">
            <a:extLst>
              <a:ext uri="{FF2B5EF4-FFF2-40B4-BE49-F238E27FC236}">
                <a16:creationId xmlns:a16="http://schemas.microsoft.com/office/drawing/2014/main" id="{9D0BA12F-52B7-4A9F-8961-474BD2FC3305}"/>
              </a:ext>
            </a:extLst>
          </p:cNvPr>
          <p:cNvPicPr>
            <a:picLocks noChangeAspect="1"/>
          </p:cNvPicPr>
          <p:nvPr/>
        </p:nvPicPr>
        <p:blipFill>
          <a:blip r:embed="rId6"/>
          <a:stretch>
            <a:fillRect/>
          </a:stretch>
        </p:blipFill>
        <p:spPr>
          <a:xfrm>
            <a:off x="1518941" y="1367657"/>
            <a:ext cx="3381499" cy="1805665"/>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DFC85FF3-7536-47E8-B45A-5020B9F7EA64}"/>
              </a:ext>
            </a:extLst>
          </p:cNvPr>
          <p:cNvSpPr/>
          <p:nvPr/>
        </p:nvSpPr>
        <p:spPr>
          <a:xfrm>
            <a:off x="1941490" y="3227041"/>
            <a:ext cx="4572000" cy="348109"/>
          </a:xfrm>
          <a:prstGeom prst="rect">
            <a:avLst/>
          </a:prstGeom>
        </p:spPr>
        <p:txBody>
          <a:bodyPr>
            <a:spAutoFit/>
          </a:bodyPr>
          <a:lstStyle/>
          <a:p>
            <a:r>
              <a:rPr lang="en-GB" sz="1662" dirty="0">
                <a:hlinkClick r:id="rId7"/>
              </a:rPr>
              <a:t>https://www.udemy.com</a:t>
            </a:r>
            <a:endParaRPr lang="en-GB" sz="1662" dirty="0"/>
          </a:p>
        </p:txBody>
      </p:sp>
      <p:sp>
        <p:nvSpPr>
          <p:cNvPr id="17" name="Rectangle 16">
            <a:extLst>
              <a:ext uri="{FF2B5EF4-FFF2-40B4-BE49-F238E27FC236}">
                <a16:creationId xmlns:a16="http://schemas.microsoft.com/office/drawing/2014/main" id="{364176DB-CA94-4A98-9891-2604CE9238F5}"/>
              </a:ext>
            </a:extLst>
          </p:cNvPr>
          <p:cNvSpPr/>
          <p:nvPr/>
        </p:nvSpPr>
        <p:spPr>
          <a:xfrm>
            <a:off x="1941490" y="5657398"/>
            <a:ext cx="2536400" cy="348109"/>
          </a:xfrm>
          <a:prstGeom prst="rect">
            <a:avLst/>
          </a:prstGeom>
        </p:spPr>
        <p:txBody>
          <a:bodyPr wrap="none">
            <a:spAutoFit/>
          </a:bodyPr>
          <a:lstStyle/>
          <a:p>
            <a:r>
              <a:rPr lang="en-GB" sz="1662" dirty="0">
                <a:hlinkClick r:id="rId8"/>
              </a:rPr>
              <a:t>https://stackoverflow.com/</a:t>
            </a:r>
            <a:endParaRPr lang="en-GB" sz="1662" dirty="0"/>
          </a:p>
        </p:txBody>
      </p:sp>
      <p:sp>
        <p:nvSpPr>
          <p:cNvPr id="19" name="Rectangle 18">
            <a:extLst>
              <a:ext uri="{FF2B5EF4-FFF2-40B4-BE49-F238E27FC236}">
                <a16:creationId xmlns:a16="http://schemas.microsoft.com/office/drawing/2014/main" id="{0F226FDA-3C13-4F60-856A-808A360487C5}"/>
              </a:ext>
            </a:extLst>
          </p:cNvPr>
          <p:cNvSpPr/>
          <p:nvPr/>
        </p:nvSpPr>
        <p:spPr>
          <a:xfrm>
            <a:off x="7008954" y="5575678"/>
            <a:ext cx="2570063" cy="348109"/>
          </a:xfrm>
          <a:prstGeom prst="rect">
            <a:avLst/>
          </a:prstGeom>
        </p:spPr>
        <p:txBody>
          <a:bodyPr wrap="none">
            <a:spAutoFit/>
          </a:bodyPr>
          <a:lstStyle/>
          <a:p>
            <a:r>
              <a:rPr lang="en-GB" sz="1662" dirty="0">
                <a:hlinkClick r:id="rId9"/>
              </a:rPr>
              <a:t>https://www.youtube.com/</a:t>
            </a:r>
            <a:endParaRPr lang="en-GB" sz="1662" dirty="0"/>
          </a:p>
        </p:txBody>
      </p:sp>
    </p:spTree>
    <p:extLst>
      <p:ext uri="{BB962C8B-B14F-4D97-AF65-F5344CB8AC3E}">
        <p14:creationId xmlns:p14="http://schemas.microsoft.com/office/powerpoint/2010/main" val="292901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9C871-E902-4DD6-B84D-FB802A547BE5}"/>
              </a:ext>
            </a:extLst>
          </p:cNvPr>
          <p:cNvSpPr>
            <a:spLocks noGrp="1"/>
          </p:cNvSpPr>
          <p:nvPr>
            <p:ph type="title"/>
          </p:nvPr>
        </p:nvSpPr>
        <p:spPr/>
        <p:txBody>
          <a:bodyPr/>
          <a:lstStyle/>
          <a:p>
            <a:r>
              <a:rPr lang="en-GB"/>
              <a:t>Why Python?</a:t>
            </a:r>
          </a:p>
        </p:txBody>
      </p:sp>
      <p:pic>
        <p:nvPicPr>
          <p:cNvPr id="5" name="Picture 4">
            <a:extLst>
              <a:ext uri="{FF2B5EF4-FFF2-40B4-BE49-F238E27FC236}">
                <a16:creationId xmlns:a16="http://schemas.microsoft.com/office/drawing/2014/main" id="{1863830B-0D79-4D26-8E4C-1ABE23946F58}"/>
              </a:ext>
            </a:extLst>
          </p:cNvPr>
          <p:cNvPicPr>
            <a:picLocks noChangeAspect="1"/>
          </p:cNvPicPr>
          <p:nvPr/>
        </p:nvPicPr>
        <p:blipFill>
          <a:blip r:embed="rId2"/>
          <a:srcRect/>
          <a:stretch/>
        </p:blipFill>
        <p:spPr>
          <a:xfrm>
            <a:off x="3276171" y="1011217"/>
            <a:ext cx="5639657" cy="4835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5575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A271C5-5E82-482B-B6CB-DA14F9D5C22C}">
  <ds:schemaRefs>
    <ds:schemaRef ds:uri="6959072d-3285-4a4d-b05c-6c49840fa83e"/>
    <ds:schemaRef ds:uri="cc149ce2-ca59-4713-bd06-558a71b9ef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61A5195-55C4-49BF-8D56-6100FFE6C61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2486E06-E18B-40C5-BDC8-E486F8DE70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1069</Words>
  <Application>Microsoft Office PowerPoint</Application>
  <PresentationFormat>Widescreen</PresentationFormat>
  <Paragraphs>130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Source Sans Pro</vt:lpstr>
      <vt:lpstr>Source Sans Pro</vt:lpstr>
      <vt:lpstr>Office Theme</vt:lpstr>
      <vt:lpstr>Master Class: Introduction to Machine Learning </vt:lpstr>
      <vt:lpstr>Let’s get setup.</vt:lpstr>
      <vt:lpstr>Let’s get setup.</vt:lpstr>
      <vt:lpstr>Overview</vt:lpstr>
      <vt:lpstr>Who am I?</vt:lpstr>
      <vt:lpstr>Which Integrated Dev Environment (IDE)?</vt:lpstr>
      <vt:lpstr>Which Integrated Dev Environment (IDE)?</vt:lpstr>
      <vt:lpstr>How to make progress on your own!</vt:lpstr>
      <vt:lpstr>Why Python?</vt:lpstr>
      <vt:lpstr>What is Machine Learning ?</vt:lpstr>
      <vt:lpstr>Types of Machine Learning </vt:lpstr>
      <vt:lpstr>Application of Machine Learning and AI</vt:lpstr>
      <vt:lpstr>Application of Machine Learning and AI – nPlan </vt:lpstr>
      <vt:lpstr>Application of Machine Learning and AI – Forecast </vt:lpstr>
      <vt:lpstr>Application of Machine Learning and AI – Forecast </vt:lpstr>
      <vt:lpstr>Machine Learning Example - Iris  </vt:lpstr>
      <vt:lpstr>Machine Learning Example - Iris  </vt:lpstr>
      <vt:lpstr>Machine Learning Example - Iris  </vt:lpstr>
      <vt:lpstr>User Story</vt:lpstr>
      <vt:lpstr>Stages of the Solution</vt:lpstr>
      <vt:lpstr>1.Problem Statement </vt:lpstr>
      <vt:lpstr>2.Data Collection</vt:lpstr>
      <vt:lpstr>3.Clean Data</vt:lpstr>
      <vt:lpstr>4. Explore the Data</vt:lpstr>
      <vt:lpstr>5. Data Preparation, 6. Modelling and 7. Model Evaluation</vt:lpstr>
      <vt:lpstr>8. Deployment  </vt:lpstr>
      <vt:lpstr>Machine Learning Industry Example -  Baker Hughes </vt:lpstr>
      <vt:lpstr>Machine learning with Iris data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Martin Paver</dc:creator>
  <cp:keywords/>
  <dc:description/>
  <cp:lastModifiedBy>James Smith</cp:lastModifiedBy>
  <cp:revision>1</cp:revision>
  <cp:lastPrinted>2017-10-22T13:19:06Z</cp:lastPrinted>
  <dcterms:created xsi:type="dcterms:W3CDTF">2017-02-24T11:45:13Z</dcterms:created>
  <dcterms:modified xsi:type="dcterms:W3CDTF">2020-11-07T14:41:57Z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